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256" r:id="rId5"/>
    <p:sldId id="293" r:id="rId6"/>
    <p:sldId id="294" r:id="rId7"/>
    <p:sldId id="307" r:id="rId8"/>
    <p:sldId id="308" r:id="rId9"/>
    <p:sldId id="296" r:id="rId10"/>
    <p:sldId id="309" r:id="rId11"/>
    <p:sldId id="328" r:id="rId12"/>
    <p:sldId id="310" r:id="rId13"/>
    <p:sldId id="323" r:id="rId14"/>
    <p:sldId id="320" r:id="rId15"/>
    <p:sldId id="322" r:id="rId16"/>
    <p:sldId id="325" r:id="rId17"/>
    <p:sldId id="324" r:id="rId18"/>
    <p:sldId id="329" r:id="rId19"/>
    <p:sldId id="330" r:id="rId20"/>
    <p:sldId id="305" r:id="rId21"/>
    <p:sldId id="314" r:id="rId22"/>
    <p:sldId id="315" r:id="rId23"/>
    <p:sldId id="317" r:id="rId24"/>
    <p:sldId id="316" r:id="rId25"/>
    <p:sldId id="319" r:id="rId26"/>
    <p:sldId id="297" r:id="rId27"/>
    <p:sldId id="303" r:id="rId28"/>
    <p:sldId id="332" r:id="rId29"/>
    <p:sldId id="311" r:id="rId30"/>
    <p:sldId id="312" r:id="rId31"/>
    <p:sldId id="298" r:id="rId32"/>
    <p:sldId id="333" r:id="rId33"/>
    <p:sldId id="334" r:id="rId34"/>
    <p:sldId id="327" r:id="rId35"/>
    <p:sldId id="321" r:id="rId36"/>
    <p:sldId id="32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920B0-ACE9-4A84-ACFD-6B243E825B86}" v="349" dt="2023-07-10T16:36:46.329"/>
    <p1510:client id="{53A9A4BF-55C7-4BD1-8CC2-A2AE894A516B}" v="84" dt="2023-07-07T19:25:00.839"/>
    <p1510:client id="{66C114F0-80E2-4582-BA1F-20B826371A93}" v="5" dt="2023-07-07T19:34:06.857"/>
    <p1510:client id="{76C85B01-7A6D-410B-8AB2-54DFC22D8F83}" v="91" dt="2023-07-07T19:31:03.733"/>
    <p1510:client id="{7C9641EC-EAC5-4DDD-8754-F5D444524657}" v="1" dt="2023-07-07T20:41:51.663"/>
    <p1510:client id="{8F289A6C-417C-432F-B717-26DD1DBA791A}" v="1" dt="2023-07-07T19:32:15.963"/>
    <p1510:client id="{B3678EB2-354B-4356-A472-953EF1D3BC6E}" v="670" dt="2023-06-21T20:34:48.907"/>
    <p1510:client id="{C67AA576-EF9C-49EB-B62E-2A6F587AFD9C}" v="90" dt="2023-07-07T20:40:15.714"/>
    <p1510:client id="{DC00549E-6329-4759-87EF-C3A98BC7075C}" v="134" dt="2023-06-21T20:57:37.691"/>
    <p1510:client id="{F56BEF37-BBD2-4C4C-AE6C-C3FA86F9B164}" v="13" dt="2023-07-07T19:36:01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 Blaney" userId="S::jblaney1@uwyo.edu::da694ccb-8d21-4060-873a-4d2361a8a919" providerId="AD" clId="Web-{53A9A4BF-55C7-4BD1-8CC2-A2AE894A516B}"/>
    <pc:docChg chg="addSld modSld">
      <pc:chgData name="Josh Blaney" userId="S::jblaney1@uwyo.edu::da694ccb-8d21-4060-873a-4d2361a8a919" providerId="AD" clId="Web-{53A9A4BF-55C7-4BD1-8CC2-A2AE894A516B}" dt="2023-07-07T19:25:00.980" v="82"/>
      <pc:docMkLst>
        <pc:docMk/>
      </pc:docMkLst>
      <pc:sldChg chg="modSp">
        <pc:chgData name="Josh Blaney" userId="S::jblaney1@uwyo.edu::da694ccb-8d21-4060-873a-4d2361a8a919" providerId="AD" clId="Web-{53A9A4BF-55C7-4BD1-8CC2-A2AE894A516B}" dt="2023-07-07T19:20:10.815" v="8" actId="20577"/>
        <pc:sldMkLst>
          <pc:docMk/>
          <pc:sldMk cId="4206231625" sldId="256"/>
        </pc:sldMkLst>
        <pc:spChg chg="mod">
          <ac:chgData name="Josh Blaney" userId="S::jblaney1@uwyo.edu::da694ccb-8d21-4060-873a-4d2361a8a919" providerId="AD" clId="Web-{53A9A4BF-55C7-4BD1-8CC2-A2AE894A516B}" dt="2023-07-07T19:20:10.815" v="8" actId="20577"/>
          <ac:spMkLst>
            <pc:docMk/>
            <pc:sldMk cId="4206231625" sldId="256"/>
            <ac:spMk id="2" creationId="{2F9A54F1-6616-4E12-AF67-6E729330DFCE}"/>
          </ac:spMkLst>
        </pc:spChg>
      </pc:sldChg>
      <pc:sldChg chg="addSp delSp modSp new mod setBg setClrOvrMap">
        <pc:chgData name="Josh Blaney" userId="S::jblaney1@uwyo.edu::da694ccb-8d21-4060-873a-4d2361a8a919" providerId="AD" clId="Web-{53A9A4BF-55C7-4BD1-8CC2-A2AE894A516B}" dt="2023-07-07T19:25:00.980" v="82"/>
        <pc:sldMkLst>
          <pc:docMk/>
          <pc:sldMk cId="3305606204" sldId="292"/>
        </pc:sldMkLst>
        <pc:spChg chg="mo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2" creationId="{93F59BF7-B0CE-4722-5673-1A470288C8CD}"/>
          </ac:spMkLst>
        </pc:spChg>
        <pc:spChg chg="del mo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3" creationId="{7D6E8906-03BC-DE29-AFA7-4EE81E4CD738}"/>
          </ac:spMkLst>
        </pc:spChg>
        <pc:spChg chg="ad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9" creationId="{F747F1B4-B831-4277-8AB0-32767F7EB7BF}"/>
          </ac:spMkLst>
        </pc:spChg>
        <pc:spChg chg="ad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11" creationId="{D80CFA21-AB7C-4BEB-9BFF-05764FBBF3C6}"/>
          </ac:spMkLst>
        </pc:spChg>
        <pc:spChg chg="ad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13" creationId="{12F7E335-851A-4CAE-B09F-E657819D4600}"/>
          </ac:spMkLst>
        </pc:spChg>
        <pc:spChg chg="add">
          <ac:chgData name="Josh Blaney" userId="S::jblaney1@uwyo.edu::da694ccb-8d21-4060-873a-4d2361a8a919" providerId="AD" clId="Web-{53A9A4BF-55C7-4BD1-8CC2-A2AE894A516B}" dt="2023-07-07T19:25:00.980" v="82"/>
          <ac:spMkLst>
            <pc:docMk/>
            <pc:sldMk cId="3305606204" sldId="292"/>
            <ac:spMk id="15" creationId="{10B541F0-7F6E-402E-84D8-CF96EACA5FBC}"/>
          </ac:spMkLst>
        </pc:spChg>
        <pc:graphicFrameChg chg="add">
          <ac:chgData name="Josh Blaney" userId="S::jblaney1@uwyo.edu::da694ccb-8d21-4060-873a-4d2361a8a919" providerId="AD" clId="Web-{53A9A4BF-55C7-4BD1-8CC2-A2AE894A516B}" dt="2023-07-07T19:25:00.980" v="82"/>
          <ac:graphicFrameMkLst>
            <pc:docMk/>
            <pc:sldMk cId="3305606204" sldId="292"/>
            <ac:graphicFrameMk id="5" creationId="{7929FDB9-1660-48D9-0363-FFFDFA63261B}"/>
          </ac:graphicFrameMkLst>
        </pc:graphicFrameChg>
      </pc:sldChg>
    </pc:docChg>
  </pc:docChgLst>
  <pc:docChgLst>
    <pc:chgData name="Josh Blaney" userId="S::jblaney1@uwyo.edu::da694ccb-8d21-4060-873a-4d2361a8a919" providerId="AD" clId="Web-{66C114F0-80E2-4582-BA1F-20B826371A93}"/>
    <pc:docChg chg="modSld">
      <pc:chgData name="Josh Blaney" userId="S::jblaney1@uwyo.edu::da694ccb-8d21-4060-873a-4d2361a8a919" providerId="AD" clId="Web-{66C114F0-80E2-4582-BA1F-20B826371A93}" dt="2023-07-07T19:34:06.857" v="4" actId="20577"/>
      <pc:docMkLst>
        <pc:docMk/>
      </pc:docMkLst>
      <pc:sldChg chg="modSp">
        <pc:chgData name="Josh Blaney" userId="S::jblaney1@uwyo.edu::da694ccb-8d21-4060-873a-4d2361a8a919" providerId="AD" clId="Web-{66C114F0-80E2-4582-BA1F-20B826371A93}" dt="2023-07-07T19:34:06.857" v="4" actId="20577"/>
        <pc:sldMkLst>
          <pc:docMk/>
          <pc:sldMk cId="2482241580" sldId="299"/>
        </pc:sldMkLst>
        <pc:spChg chg="mod">
          <ac:chgData name="Josh Blaney" userId="S::jblaney1@uwyo.edu::da694ccb-8d21-4060-873a-4d2361a8a919" providerId="AD" clId="Web-{66C114F0-80E2-4582-BA1F-20B826371A93}" dt="2023-07-07T19:34:06.857" v="4" actId="20577"/>
          <ac:spMkLst>
            <pc:docMk/>
            <pc:sldMk cId="2482241580" sldId="299"/>
            <ac:spMk id="2" creationId="{A8E56246-D7F2-7D2A-0141-3198FECDB6DF}"/>
          </ac:spMkLst>
        </pc:spChg>
      </pc:sldChg>
    </pc:docChg>
  </pc:docChgLst>
  <pc:docChgLst>
    <pc:chgData name="Josh Blaney" userId="S::jblaney1@uwyo.edu::da694ccb-8d21-4060-873a-4d2361a8a919" providerId="AD" clId="Web-{F56BEF37-BBD2-4C4C-AE6C-C3FA86F9B164}"/>
    <pc:docChg chg="addSld modSld">
      <pc:chgData name="Josh Blaney" userId="S::jblaney1@uwyo.edu::da694ccb-8d21-4060-873a-4d2361a8a919" providerId="AD" clId="Web-{F56BEF37-BBD2-4C4C-AE6C-C3FA86F9B164}" dt="2023-07-07T19:36:01.523" v="11"/>
      <pc:docMkLst>
        <pc:docMk/>
      </pc:docMkLst>
      <pc:sldChg chg="new">
        <pc:chgData name="Josh Blaney" userId="S::jblaney1@uwyo.edu::da694ccb-8d21-4060-873a-4d2361a8a919" providerId="AD" clId="Web-{F56BEF37-BBD2-4C4C-AE6C-C3FA86F9B164}" dt="2023-07-07T19:35:17.882" v="0"/>
        <pc:sldMkLst>
          <pc:docMk/>
          <pc:sldMk cId="3828679562" sldId="300"/>
        </pc:sldMkLst>
      </pc:sldChg>
      <pc:sldChg chg="modSp new">
        <pc:chgData name="Josh Blaney" userId="S::jblaney1@uwyo.edu::da694ccb-8d21-4060-873a-4d2361a8a919" providerId="AD" clId="Web-{F56BEF37-BBD2-4C4C-AE6C-C3FA86F9B164}" dt="2023-07-07T19:35:53.663" v="10" actId="20577"/>
        <pc:sldMkLst>
          <pc:docMk/>
          <pc:sldMk cId="2369217319" sldId="301"/>
        </pc:sldMkLst>
        <pc:spChg chg="mod">
          <ac:chgData name="Josh Blaney" userId="S::jblaney1@uwyo.edu::da694ccb-8d21-4060-873a-4d2361a8a919" providerId="AD" clId="Web-{F56BEF37-BBD2-4C4C-AE6C-C3FA86F9B164}" dt="2023-07-07T19:35:53.663" v="10" actId="20577"/>
          <ac:spMkLst>
            <pc:docMk/>
            <pc:sldMk cId="2369217319" sldId="301"/>
            <ac:spMk id="2" creationId="{AB649B3D-1896-A985-CC04-5258C7E7D3A5}"/>
          </ac:spMkLst>
        </pc:spChg>
      </pc:sldChg>
      <pc:sldChg chg="new">
        <pc:chgData name="Josh Blaney" userId="S::jblaney1@uwyo.edu::da694ccb-8d21-4060-873a-4d2361a8a919" providerId="AD" clId="Web-{F56BEF37-BBD2-4C4C-AE6C-C3FA86F9B164}" dt="2023-07-07T19:35:34.288" v="2"/>
        <pc:sldMkLst>
          <pc:docMk/>
          <pc:sldMk cId="2844686777" sldId="302"/>
        </pc:sldMkLst>
      </pc:sldChg>
      <pc:sldChg chg="new">
        <pc:chgData name="Josh Blaney" userId="S::jblaney1@uwyo.edu::da694ccb-8d21-4060-873a-4d2361a8a919" providerId="AD" clId="Web-{F56BEF37-BBD2-4C4C-AE6C-C3FA86F9B164}" dt="2023-07-07T19:36:01.523" v="11"/>
        <pc:sldMkLst>
          <pc:docMk/>
          <pc:sldMk cId="4103380513" sldId="303"/>
        </pc:sldMkLst>
      </pc:sldChg>
    </pc:docChg>
  </pc:docChgLst>
  <pc:docChgLst>
    <pc:chgData name="Josh Blaney" userId="S::jblaney1@uwyo.edu::da694ccb-8d21-4060-873a-4d2361a8a919" providerId="AD" clId="Web-{1A3920B0-ACE9-4A84-ACFD-6B243E825B86}"/>
    <pc:docChg chg="modSld">
      <pc:chgData name="Josh Blaney" userId="S::jblaney1@uwyo.edu::da694ccb-8d21-4060-873a-4d2361a8a919" providerId="AD" clId="Web-{1A3920B0-ACE9-4A84-ACFD-6B243E825B86}" dt="2023-07-10T16:36:46.329" v="346" actId="20577"/>
      <pc:docMkLst>
        <pc:docMk/>
      </pc:docMkLst>
      <pc:sldChg chg="modSp">
        <pc:chgData name="Josh Blaney" userId="S::jblaney1@uwyo.edu::da694ccb-8d21-4060-873a-4d2361a8a919" providerId="AD" clId="Web-{1A3920B0-ACE9-4A84-ACFD-6B243E825B86}" dt="2023-07-10T16:36:46.329" v="346" actId="20577"/>
        <pc:sldMkLst>
          <pc:docMk/>
          <pc:sldMk cId="1344677172" sldId="307"/>
        </pc:sldMkLst>
        <pc:spChg chg="mod">
          <ac:chgData name="Josh Blaney" userId="S::jblaney1@uwyo.edu::da694ccb-8d21-4060-873a-4d2361a8a919" providerId="AD" clId="Web-{1A3920B0-ACE9-4A84-ACFD-6B243E825B86}" dt="2023-07-10T16:36:46.329" v="346" actId="20577"/>
          <ac:spMkLst>
            <pc:docMk/>
            <pc:sldMk cId="1344677172" sldId="307"/>
            <ac:spMk id="3" creationId="{A65AA8BE-EF64-BB39-1744-4B73ABB28DD9}"/>
          </ac:spMkLst>
        </pc:spChg>
      </pc:sldChg>
      <pc:sldChg chg="modSp">
        <pc:chgData name="Josh Blaney" userId="S::jblaney1@uwyo.edu::da694ccb-8d21-4060-873a-4d2361a8a919" providerId="AD" clId="Web-{1A3920B0-ACE9-4A84-ACFD-6B243E825B86}" dt="2023-07-10T16:36:10.844" v="324" actId="20577"/>
        <pc:sldMkLst>
          <pc:docMk/>
          <pc:sldMk cId="2826718046" sldId="308"/>
        </pc:sldMkLst>
        <pc:spChg chg="mod">
          <ac:chgData name="Josh Blaney" userId="S::jblaney1@uwyo.edu::da694ccb-8d21-4060-873a-4d2361a8a919" providerId="AD" clId="Web-{1A3920B0-ACE9-4A84-ACFD-6B243E825B86}" dt="2023-07-10T16:36:10.844" v="324" actId="20577"/>
          <ac:spMkLst>
            <pc:docMk/>
            <pc:sldMk cId="2826718046" sldId="308"/>
            <ac:spMk id="3" creationId="{A65AA8BE-EF64-BB39-1744-4B73ABB28DD9}"/>
          </ac:spMkLst>
        </pc:spChg>
      </pc:sldChg>
    </pc:docChg>
  </pc:docChgLst>
  <pc:docChgLst>
    <pc:chgData name="Josh Blaney" userId="S::jblaney1@uwyo.edu::da694ccb-8d21-4060-873a-4d2361a8a919" providerId="AD" clId="Web-{76C85B01-7A6D-410B-8AB2-54DFC22D8F83}"/>
    <pc:docChg chg="addSld delSld modSld">
      <pc:chgData name="Josh Blaney" userId="S::jblaney1@uwyo.edu::da694ccb-8d21-4060-873a-4d2361a8a919" providerId="AD" clId="Web-{76C85B01-7A6D-410B-8AB2-54DFC22D8F83}" dt="2023-07-07T19:31:03.733" v="100"/>
      <pc:docMkLst>
        <pc:docMk/>
      </pc:docMkLst>
      <pc:sldChg chg="del">
        <pc:chgData name="Josh Blaney" userId="S::jblaney1@uwyo.edu::da694ccb-8d21-4060-873a-4d2361a8a919" providerId="AD" clId="Web-{76C85B01-7A6D-410B-8AB2-54DFC22D8F83}" dt="2023-07-07T19:31:01.764" v="97"/>
        <pc:sldMkLst>
          <pc:docMk/>
          <pc:sldMk cId="2320763721" sldId="286"/>
        </pc:sldMkLst>
      </pc:sldChg>
      <pc:sldChg chg="del">
        <pc:chgData name="Josh Blaney" userId="S::jblaney1@uwyo.edu::da694ccb-8d21-4060-873a-4d2361a8a919" providerId="AD" clId="Web-{76C85B01-7A6D-410B-8AB2-54DFC22D8F83}" dt="2023-07-07T19:31:03.327" v="98"/>
        <pc:sldMkLst>
          <pc:docMk/>
          <pc:sldMk cId="3054846379" sldId="289"/>
        </pc:sldMkLst>
      </pc:sldChg>
      <pc:sldChg chg="del">
        <pc:chgData name="Josh Blaney" userId="S::jblaney1@uwyo.edu::da694ccb-8d21-4060-873a-4d2361a8a919" providerId="AD" clId="Web-{76C85B01-7A6D-410B-8AB2-54DFC22D8F83}" dt="2023-07-07T19:31:03.358" v="99"/>
        <pc:sldMkLst>
          <pc:docMk/>
          <pc:sldMk cId="3353106393" sldId="290"/>
        </pc:sldMkLst>
      </pc:sldChg>
      <pc:sldChg chg="del">
        <pc:chgData name="Josh Blaney" userId="S::jblaney1@uwyo.edu::da694ccb-8d21-4060-873a-4d2361a8a919" providerId="AD" clId="Web-{76C85B01-7A6D-410B-8AB2-54DFC22D8F83}" dt="2023-07-07T19:31:03.733" v="100"/>
        <pc:sldMkLst>
          <pc:docMk/>
          <pc:sldMk cId="1336466924" sldId="291"/>
        </pc:sldMkLst>
      </pc:sldChg>
      <pc:sldChg chg="modSp del">
        <pc:chgData name="Josh Blaney" userId="S::jblaney1@uwyo.edu::da694ccb-8d21-4060-873a-4d2361a8a919" providerId="AD" clId="Web-{76C85B01-7A6D-410B-8AB2-54DFC22D8F83}" dt="2023-07-07T19:28:50.528" v="36"/>
        <pc:sldMkLst>
          <pc:docMk/>
          <pc:sldMk cId="3305606204" sldId="292"/>
        </pc:sldMkLst>
        <pc:graphicFrameChg chg="modGraphic">
          <ac:chgData name="Josh Blaney" userId="S::jblaney1@uwyo.edu::da694ccb-8d21-4060-873a-4d2361a8a919" providerId="AD" clId="Web-{76C85B01-7A6D-410B-8AB2-54DFC22D8F83}" dt="2023-07-07T19:27:23.981" v="10" actId="20577"/>
          <ac:graphicFrameMkLst>
            <pc:docMk/>
            <pc:sldMk cId="3305606204" sldId="292"/>
            <ac:graphicFrameMk id="5" creationId="{7929FDB9-1660-48D9-0363-FFFDFA63261B}"/>
          </ac:graphicFrameMkLst>
        </pc:graphicFrameChg>
      </pc:sldChg>
      <pc:sldChg chg="addSp delSp modSp new">
        <pc:chgData name="Josh Blaney" userId="S::jblaney1@uwyo.edu::da694ccb-8d21-4060-873a-4d2361a8a919" providerId="AD" clId="Web-{76C85B01-7A6D-410B-8AB2-54DFC22D8F83}" dt="2023-07-07T19:28:36.606" v="35"/>
        <pc:sldMkLst>
          <pc:docMk/>
          <pc:sldMk cId="585791071" sldId="293"/>
        </pc:sldMkLst>
        <pc:spChg chg="mod">
          <ac:chgData name="Josh Blaney" userId="S::jblaney1@uwyo.edu::da694ccb-8d21-4060-873a-4d2361a8a919" providerId="AD" clId="Web-{76C85B01-7A6D-410B-8AB2-54DFC22D8F83}" dt="2023-07-07T19:27:39.996" v="14" actId="20577"/>
          <ac:spMkLst>
            <pc:docMk/>
            <pc:sldMk cId="585791071" sldId="293"/>
            <ac:spMk id="2" creationId="{D4259A8D-23E1-D69A-AA5F-59E797D283B9}"/>
          </ac:spMkLst>
        </pc:spChg>
        <pc:spChg chg="add del mod">
          <ac:chgData name="Josh Blaney" userId="S::jblaney1@uwyo.edu::da694ccb-8d21-4060-873a-4d2361a8a919" providerId="AD" clId="Web-{76C85B01-7A6D-410B-8AB2-54DFC22D8F83}" dt="2023-07-07T19:28:36.606" v="35"/>
          <ac:spMkLst>
            <pc:docMk/>
            <pc:sldMk cId="585791071" sldId="293"/>
            <ac:spMk id="3" creationId="{4709934E-972B-258B-F8AA-2BB44E35B0C3}"/>
          </ac:spMkLst>
        </pc:spChg>
        <pc:graphicFrameChg chg="add del">
          <ac:chgData name="Josh Blaney" userId="S::jblaney1@uwyo.edu::da694ccb-8d21-4060-873a-4d2361a8a919" providerId="AD" clId="Web-{76C85B01-7A6D-410B-8AB2-54DFC22D8F83}" dt="2023-07-07T19:28:36.591" v="34"/>
          <ac:graphicFrameMkLst>
            <pc:docMk/>
            <pc:sldMk cId="585791071" sldId="293"/>
            <ac:graphicFrameMk id="5" creationId="{42ADF4A5-8907-C3A2-0EA6-85347D880BCA}"/>
          </ac:graphicFrameMkLst>
        </pc:graphicFrameChg>
        <pc:graphicFrameChg chg="add">
          <ac:chgData name="Josh Blaney" userId="S::jblaney1@uwyo.edu::da694ccb-8d21-4060-873a-4d2361a8a919" providerId="AD" clId="Web-{76C85B01-7A6D-410B-8AB2-54DFC22D8F83}" dt="2023-07-07T19:28:36.606" v="35"/>
          <ac:graphicFrameMkLst>
            <pc:docMk/>
            <pc:sldMk cId="585791071" sldId="293"/>
            <ac:graphicFrameMk id="7" creationId="{DDB8BC15-958C-B45A-4264-6755A7EBFA99}"/>
          </ac:graphicFrameMkLst>
        </pc:graphicFrameChg>
      </pc:sldChg>
      <pc:sldChg chg="addSp delSp modSp new mod setBg">
        <pc:chgData name="Josh Blaney" userId="S::jblaney1@uwyo.edu::da694ccb-8d21-4060-873a-4d2361a8a919" providerId="AD" clId="Web-{76C85B01-7A6D-410B-8AB2-54DFC22D8F83}" dt="2023-07-07T19:29:53.732" v="56"/>
        <pc:sldMkLst>
          <pc:docMk/>
          <pc:sldMk cId="293682012" sldId="294"/>
        </pc:sldMkLst>
        <pc:spChg chg="mod ord">
          <ac:chgData name="Josh Blaney" userId="S::jblaney1@uwyo.edu::da694ccb-8d21-4060-873a-4d2361a8a919" providerId="AD" clId="Web-{76C85B01-7A6D-410B-8AB2-54DFC22D8F83}" dt="2023-07-07T19:29:46.670" v="55"/>
          <ac:spMkLst>
            <pc:docMk/>
            <pc:sldMk cId="293682012" sldId="294"/>
            <ac:spMk id="2" creationId="{2BCC7AB1-75AF-9ECC-B2C1-97B0797FC508}"/>
          </ac:spMkLst>
        </pc:spChg>
        <pc:spChg chg="del mod">
          <ac:chgData name="Josh Blaney" userId="S::jblaney1@uwyo.edu::da694ccb-8d21-4060-873a-4d2361a8a919" providerId="AD" clId="Web-{76C85B01-7A6D-410B-8AB2-54DFC22D8F83}" dt="2023-07-07T19:29:53.732" v="56"/>
          <ac:spMkLst>
            <pc:docMk/>
            <pc:sldMk cId="293682012" sldId="294"/>
            <ac:spMk id="3" creationId="{82867868-443F-E808-993A-7F4C6666FC51}"/>
          </ac:spMkLst>
        </pc:spChg>
        <pc:spChg chg="add">
          <ac:chgData name="Josh Blaney" userId="S::jblaney1@uwyo.edu::da694ccb-8d21-4060-873a-4d2361a8a919" providerId="AD" clId="Web-{76C85B01-7A6D-410B-8AB2-54DFC22D8F83}" dt="2023-07-07T19:29:46.670" v="55"/>
          <ac:spMkLst>
            <pc:docMk/>
            <pc:sldMk cId="293682012" sldId="294"/>
            <ac:spMk id="12" creationId="{4FA533C5-33E3-4611-AF9F-72811D8B26A6}"/>
          </ac:spMkLst>
        </pc:spChg>
        <pc:spChg chg="add del">
          <ac:chgData name="Josh Blaney" userId="S::jblaney1@uwyo.edu::da694ccb-8d21-4060-873a-4d2361a8a919" providerId="AD" clId="Web-{76C85B01-7A6D-410B-8AB2-54DFC22D8F83}" dt="2023-07-07T19:29:46.607" v="54"/>
          <ac:spMkLst>
            <pc:docMk/>
            <pc:sldMk cId="293682012" sldId="294"/>
            <ac:spMk id="13" creationId="{989BE678-777B-482A-A616-FEDC47B162E5}"/>
          </ac:spMkLst>
        </pc:spChg>
        <pc:spChg chg="add">
          <ac:chgData name="Josh Blaney" userId="S::jblaney1@uwyo.edu::da694ccb-8d21-4060-873a-4d2361a8a919" providerId="AD" clId="Web-{76C85B01-7A6D-410B-8AB2-54DFC22D8F83}" dt="2023-07-07T19:29:46.670" v="55"/>
          <ac:spMkLst>
            <pc:docMk/>
            <pc:sldMk cId="293682012" sldId="294"/>
            <ac:spMk id="18" creationId="{87F0FDC4-AD8C-47D9-9131-623C98ADB0AE}"/>
          </ac:spMkLst>
        </pc:spChg>
        <pc:spChg chg="add del">
          <ac:chgData name="Josh Blaney" userId="S::jblaney1@uwyo.edu::da694ccb-8d21-4060-873a-4d2361a8a919" providerId="AD" clId="Web-{76C85B01-7A6D-410B-8AB2-54DFC22D8F83}" dt="2023-07-07T19:29:46.607" v="54"/>
          <ac:spMkLst>
            <pc:docMk/>
            <pc:sldMk cId="293682012" sldId="294"/>
            <ac:spMk id="19" creationId="{D28BE0C3-2102-4820-B88B-A448B1840D14}"/>
          </ac:spMkLst>
        </pc:spChg>
        <pc:spChg chg="add">
          <ac:chgData name="Josh Blaney" userId="S::jblaney1@uwyo.edu::da694ccb-8d21-4060-873a-4d2361a8a919" providerId="AD" clId="Web-{76C85B01-7A6D-410B-8AB2-54DFC22D8F83}" dt="2023-07-07T19:29:46.670" v="55"/>
          <ac:spMkLst>
            <pc:docMk/>
            <pc:sldMk cId="293682012" sldId="294"/>
            <ac:spMk id="20" creationId="{E6A222EB-A81E-4238-B08D-AAB1828C8E0B}"/>
          </ac:spMkLst>
        </pc:spChg>
        <pc:spChg chg="add del">
          <ac:chgData name="Josh Blaney" userId="S::jblaney1@uwyo.edu::da694ccb-8d21-4060-873a-4d2361a8a919" providerId="AD" clId="Web-{76C85B01-7A6D-410B-8AB2-54DFC22D8F83}" dt="2023-07-07T19:29:46.607" v="54"/>
          <ac:spMkLst>
            <pc:docMk/>
            <pc:sldMk cId="293682012" sldId="294"/>
            <ac:spMk id="21" creationId="{A4322390-8B58-46BE-88EB-D9FD30C08743}"/>
          </ac:spMkLst>
        </pc:spChg>
        <pc:spChg chg="add">
          <ac:chgData name="Josh Blaney" userId="S::jblaney1@uwyo.edu::da694ccb-8d21-4060-873a-4d2361a8a919" providerId="AD" clId="Web-{76C85B01-7A6D-410B-8AB2-54DFC22D8F83}" dt="2023-07-07T19:29:46.670" v="55"/>
          <ac:spMkLst>
            <pc:docMk/>
            <pc:sldMk cId="293682012" sldId="294"/>
            <ac:spMk id="22" creationId="{E014676C-074B-475A-8346-9C901C86CB97}"/>
          </ac:spMkLst>
        </pc:spChg>
        <pc:spChg chg="add del">
          <ac:chgData name="Josh Blaney" userId="S::jblaney1@uwyo.edu::da694ccb-8d21-4060-873a-4d2361a8a919" providerId="AD" clId="Web-{76C85B01-7A6D-410B-8AB2-54DFC22D8F83}" dt="2023-07-07T19:29:46.607" v="54"/>
          <ac:spMkLst>
            <pc:docMk/>
            <pc:sldMk cId="293682012" sldId="294"/>
            <ac:spMk id="23" creationId="{C885E190-58DD-42DD-A4A8-401E15C92A52}"/>
          </ac:spMkLst>
        </pc:spChg>
        <pc:picChg chg="add del">
          <ac:chgData name="Josh Blaney" userId="S::jblaney1@uwyo.edu::da694ccb-8d21-4060-873a-4d2361a8a919" providerId="AD" clId="Web-{76C85B01-7A6D-410B-8AB2-54DFC22D8F83}" dt="2023-07-07T19:29:46.607" v="54"/>
          <ac:picMkLst>
            <pc:docMk/>
            <pc:sldMk cId="293682012" sldId="294"/>
            <ac:picMk id="5" creationId="{4FCD2499-2B35-D709-A333-DEFD546C348D}"/>
          </ac:picMkLst>
        </pc:picChg>
        <pc:picChg chg="add">
          <ac:chgData name="Josh Blaney" userId="S::jblaney1@uwyo.edu::da694ccb-8d21-4060-873a-4d2361a8a919" providerId="AD" clId="Web-{76C85B01-7A6D-410B-8AB2-54DFC22D8F83}" dt="2023-07-07T19:29:46.670" v="55"/>
          <ac:picMkLst>
            <pc:docMk/>
            <pc:sldMk cId="293682012" sldId="294"/>
            <ac:picMk id="8" creationId="{91B28F63-CF00-448F-B141-FE33C33B1891}"/>
          </ac:picMkLst>
        </pc:picChg>
        <pc:picChg chg="add del">
          <ac:chgData name="Josh Blaney" userId="S::jblaney1@uwyo.edu::da694ccb-8d21-4060-873a-4d2361a8a919" providerId="AD" clId="Web-{76C85B01-7A6D-410B-8AB2-54DFC22D8F83}" dt="2023-07-07T19:29:46.607" v="54"/>
          <ac:picMkLst>
            <pc:docMk/>
            <pc:sldMk cId="293682012" sldId="294"/>
            <ac:picMk id="9" creationId="{DF19BAF3-7E20-4B9D-B544-BABAEEA1FA75}"/>
          </ac:picMkLst>
        </pc:picChg>
        <pc:picChg chg="add">
          <ac:chgData name="Josh Blaney" userId="S::jblaney1@uwyo.edu::da694ccb-8d21-4060-873a-4d2361a8a919" providerId="AD" clId="Web-{76C85B01-7A6D-410B-8AB2-54DFC22D8F83}" dt="2023-07-07T19:29:46.670" v="55"/>
          <ac:picMkLst>
            <pc:docMk/>
            <pc:sldMk cId="293682012" sldId="294"/>
            <ac:picMk id="10" creationId="{2AE609E2-8522-44E4-9077-980E5BCF3E14}"/>
          </ac:picMkLst>
        </pc:picChg>
        <pc:picChg chg="add del">
          <ac:chgData name="Josh Blaney" userId="S::jblaney1@uwyo.edu::da694ccb-8d21-4060-873a-4d2361a8a919" providerId="AD" clId="Web-{76C85B01-7A6D-410B-8AB2-54DFC22D8F83}" dt="2023-07-07T19:29:46.607" v="54"/>
          <ac:picMkLst>
            <pc:docMk/>
            <pc:sldMk cId="293682012" sldId="294"/>
            <ac:picMk id="11" creationId="{950648F4-ABCD-4DF0-8641-76CFB2354721}"/>
          </ac:picMkLst>
        </pc:picChg>
        <pc:picChg chg="add">
          <ac:chgData name="Josh Blaney" userId="S::jblaney1@uwyo.edu::da694ccb-8d21-4060-873a-4d2361a8a919" providerId="AD" clId="Web-{76C85B01-7A6D-410B-8AB2-54DFC22D8F83}" dt="2023-07-07T19:29:46.670" v="55"/>
          <ac:picMkLst>
            <pc:docMk/>
            <pc:sldMk cId="293682012" sldId="294"/>
            <ac:picMk id="14" creationId="{8949AD42-25FD-4C3D-9EEE-B7FEC5809988}"/>
          </ac:picMkLst>
        </pc:picChg>
        <pc:picChg chg="add del">
          <ac:chgData name="Josh Blaney" userId="S::jblaney1@uwyo.edu::da694ccb-8d21-4060-873a-4d2361a8a919" providerId="AD" clId="Web-{76C85B01-7A6D-410B-8AB2-54DFC22D8F83}" dt="2023-07-07T19:29:46.607" v="54"/>
          <ac:picMkLst>
            <pc:docMk/>
            <pc:sldMk cId="293682012" sldId="294"/>
            <ac:picMk id="15" creationId="{CF1EB4BD-9C7E-4AA3-9681-C7EB0DA6250B}"/>
          </ac:picMkLst>
        </pc:picChg>
        <pc:picChg chg="add">
          <ac:chgData name="Josh Blaney" userId="S::jblaney1@uwyo.edu::da694ccb-8d21-4060-873a-4d2361a8a919" providerId="AD" clId="Web-{76C85B01-7A6D-410B-8AB2-54DFC22D8F83}" dt="2023-07-07T19:29:46.670" v="55"/>
          <ac:picMkLst>
            <pc:docMk/>
            <pc:sldMk cId="293682012" sldId="294"/>
            <ac:picMk id="16" creationId="{6AC7D913-60B7-4603-881B-831DA5D3A940}"/>
          </ac:picMkLst>
        </pc:picChg>
        <pc:picChg chg="add del">
          <ac:chgData name="Josh Blaney" userId="S::jblaney1@uwyo.edu::da694ccb-8d21-4060-873a-4d2361a8a919" providerId="AD" clId="Web-{76C85B01-7A6D-410B-8AB2-54DFC22D8F83}" dt="2023-07-07T19:29:46.607" v="54"/>
          <ac:picMkLst>
            <pc:docMk/>
            <pc:sldMk cId="293682012" sldId="294"/>
            <ac:picMk id="17" creationId="{94AAE3AA-3759-4D28-B0EF-575F25A5146C}"/>
          </ac:picMkLst>
        </pc:picChg>
        <pc:cxnChg chg="add">
          <ac:chgData name="Josh Blaney" userId="S::jblaney1@uwyo.edu::da694ccb-8d21-4060-873a-4d2361a8a919" providerId="AD" clId="Web-{76C85B01-7A6D-410B-8AB2-54DFC22D8F83}" dt="2023-07-07T19:29:46.670" v="55"/>
          <ac:cxnSpMkLst>
            <pc:docMk/>
            <pc:sldMk cId="293682012" sldId="294"/>
            <ac:cxnSpMk id="24" creationId="{179C4C8E-197B-4679-AE96-B5147F971C90}"/>
          </ac:cxnSpMkLst>
        </pc:cxnChg>
      </pc:sldChg>
      <pc:sldChg chg="new del">
        <pc:chgData name="Josh Blaney" userId="S::jblaney1@uwyo.edu::da694ccb-8d21-4060-873a-4d2361a8a919" providerId="AD" clId="Web-{76C85B01-7A6D-410B-8AB2-54DFC22D8F83}" dt="2023-07-07T19:29:01.841" v="38"/>
        <pc:sldMkLst>
          <pc:docMk/>
          <pc:sldMk cId="2351512191" sldId="294"/>
        </pc:sldMkLst>
      </pc:sldChg>
      <pc:sldChg chg="new del">
        <pc:chgData name="Josh Blaney" userId="S::jblaney1@uwyo.edu::da694ccb-8d21-4060-873a-4d2361a8a919" providerId="AD" clId="Web-{76C85B01-7A6D-410B-8AB2-54DFC22D8F83}" dt="2023-07-07T19:30:59.467" v="96"/>
        <pc:sldMkLst>
          <pc:docMk/>
          <pc:sldMk cId="1808976676" sldId="295"/>
        </pc:sldMkLst>
      </pc:sldChg>
      <pc:sldChg chg="modSp add replId">
        <pc:chgData name="Josh Blaney" userId="S::jblaney1@uwyo.edu::da694ccb-8d21-4060-873a-4d2361a8a919" providerId="AD" clId="Web-{76C85B01-7A6D-410B-8AB2-54DFC22D8F83}" dt="2023-07-07T19:30:38.077" v="74" actId="20577"/>
        <pc:sldMkLst>
          <pc:docMk/>
          <pc:sldMk cId="69727861" sldId="296"/>
        </pc:sldMkLst>
        <pc:spChg chg="mod">
          <ac:chgData name="Josh Blaney" userId="S::jblaney1@uwyo.edu::da694ccb-8d21-4060-873a-4d2361a8a919" providerId="AD" clId="Web-{76C85B01-7A6D-410B-8AB2-54DFC22D8F83}" dt="2023-07-07T19:30:38.077" v="74" actId="20577"/>
          <ac:spMkLst>
            <pc:docMk/>
            <pc:sldMk cId="69727861" sldId="296"/>
            <ac:spMk id="2" creationId="{2BCC7AB1-75AF-9ECC-B2C1-97B0797FC508}"/>
          </ac:spMkLst>
        </pc:spChg>
      </pc:sldChg>
      <pc:sldChg chg="modSp add replId">
        <pc:chgData name="Josh Blaney" userId="S::jblaney1@uwyo.edu::da694ccb-8d21-4060-873a-4d2361a8a919" providerId="AD" clId="Web-{76C85B01-7A6D-410B-8AB2-54DFC22D8F83}" dt="2023-07-07T19:30:44.483" v="83" actId="20577"/>
        <pc:sldMkLst>
          <pc:docMk/>
          <pc:sldMk cId="150481673" sldId="297"/>
        </pc:sldMkLst>
        <pc:spChg chg="mod">
          <ac:chgData name="Josh Blaney" userId="S::jblaney1@uwyo.edu::da694ccb-8d21-4060-873a-4d2361a8a919" providerId="AD" clId="Web-{76C85B01-7A6D-410B-8AB2-54DFC22D8F83}" dt="2023-07-07T19:30:44.483" v="83" actId="20577"/>
          <ac:spMkLst>
            <pc:docMk/>
            <pc:sldMk cId="150481673" sldId="297"/>
            <ac:spMk id="2" creationId="{2BCC7AB1-75AF-9ECC-B2C1-97B0797FC508}"/>
          </ac:spMkLst>
        </pc:spChg>
      </pc:sldChg>
      <pc:sldChg chg="modSp add replId">
        <pc:chgData name="Josh Blaney" userId="S::jblaney1@uwyo.edu::da694ccb-8d21-4060-873a-4d2361a8a919" providerId="AD" clId="Web-{76C85B01-7A6D-410B-8AB2-54DFC22D8F83}" dt="2023-07-07T19:30:55.499" v="95" actId="20577"/>
        <pc:sldMkLst>
          <pc:docMk/>
          <pc:sldMk cId="149795843" sldId="298"/>
        </pc:sldMkLst>
        <pc:spChg chg="mod">
          <ac:chgData name="Josh Blaney" userId="S::jblaney1@uwyo.edu::da694ccb-8d21-4060-873a-4d2361a8a919" providerId="AD" clId="Web-{76C85B01-7A6D-410B-8AB2-54DFC22D8F83}" dt="2023-07-07T19:30:55.499" v="95" actId="20577"/>
          <ac:spMkLst>
            <pc:docMk/>
            <pc:sldMk cId="149795843" sldId="298"/>
            <ac:spMk id="2" creationId="{2BCC7AB1-75AF-9ECC-B2C1-97B0797FC508}"/>
          </ac:spMkLst>
        </pc:spChg>
      </pc:sldChg>
    </pc:docChg>
  </pc:docChgLst>
  <pc:docChgLst>
    <pc:chgData name="Josh Blaney" userId="S::jblaney1@uwyo.edu::da694ccb-8d21-4060-873a-4d2361a8a919" providerId="AD" clId="Web-{7C9641EC-EAC5-4DDD-8754-F5D444524657}"/>
    <pc:docChg chg="delSld">
      <pc:chgData name="Josh Blaney" userId="S::jblaney1@uwyo.edu::da694ccb-8d21-4060-873a-4d2361a8a919" providerId="AD" clId="Web-{7C9641EC-EAC5-4DDD-8754-F5D444524657}" dt="2023-07-07T20:41:51.663" v="0"/>
      <pc:docMkLst>
        <pc:docMk/>
      </pc:docMkLst>
      <pc:sldChg chg="del">
        <pc:chgData name="Josh Blaney" userId="S::jblaney1@uwyo.edu::da694ccb-8d21-4060-873a-4d2361a8a919" providerId="AD" clId="Web-{7C9641EC-EAC5-4DDD-8754-F5D444524657}" dt="2023-07-07T20:41:51.663" v="0"/>
        <pc:sldMkLst>
          <pc:docMk/>
          <pc:sldMk cId="2482241580" sldId="299"/>
        </pc:sldMkLst>
      </pc:sldChg>
    </pc:docChg>
  </pc:docChgLst>
  <pc:docChgLst>
    <pc:chgData name="Josh Blaney" userId="S::jblaney1@uwyo.edu::da694ccb-8d21-4060-873a-4d2361a8a919" providerId="AD" clId="Web-{8F289A6C-417C-432F-B717-26DD1DBA791A}"/>
    <pc:docChg chg="addSld">
      <pc:chgData name="Josh Blaney" userId="S::jblaney1@uwyo.edu::da694ccb-8d21-4060-873a-4d2361a8a919" providerId="AD" clId="Web-{8F289A6C-417C-432F-B717-26DD1DBA791A}" dt="2023-07-07T19:32:15.963" v="0"/>
      <pc:docMkLst>
        <pc:docMk/>
      </pc:docMkLst>
      <pc:sldChg chg="new">
        <pc:chgData name="Josh Blaney" userId="S::jblaney1@uwyo.edu::da694ccb-8d21-4060-873a-4d2361a8a919" providerId="AD" clId="Web-{8F289A6C-417C-432F-B717-26DD1DBA791A}" dt="2023-07-07T19:32:15.963" v="0"/>
        <pc:sldMkLst>
          <pc:docMk/>
          <pc:sldMk cId="2482241580" sldId="299"/>
        </pc:sldMkLst>
      </pc:sldChg>
    </pc:docChg>
  </pc:docChgLst>
  <pc:docChgLst>
    <pc:chgData name="Josh Blaney" userId="S::jblaney1@uwyo.edu::da694ccb-8d21-4060-873a-4d2361a8a919" providerId="AD" clId="Web-{C67AA576-EF9C-49EB-B62E-2A6F587AFD9C}"/>
    <pc:docChg chg="addSld modSld">
      <pc:chgData name="Josh Blaney" userId="S::jblaney1@uwyo.edu::da694ccb-8d21-4060-873a-4d2361a8a919" providerId="AD" clId="Web-{C67AA576-EF9C-49EB-B62E-2A6F587AFD9C}" dt="2023-07-07T20:40:15.714" v="78" actId="20577"/>
      <pc:docMkLst>
        <pc:docMk/>
      </pc:docMkLst>
      <pc:sldChg chg="modSp">
        <pc:chgData name="Josh Blaney" userId="S::jblaney1@uwyo.edu::da694ccb-8d21-4060-873a-4d2361a8a919" providerId="AD" clId="Web-{C67AA576-EF9C-49EB-B62E-2A6F587AFD9C}" dt="2023-07-07T20:40:15.714" v="78" actId="20577"/>
        <pc:sldMkLst>
          <pc:docMk/>
          <pc:sldMk cId="2482241580" sldId="299"/>
        </pc:sldMkLst>
        <pc:spChg chg="mod">
          <ac:chgData name="Josh Blaney" userId="S::jblaney1@uwyo.edu::da694ccb-8d21-4060-873a-4d2361a8a919" providerId="AD" clId="Web-{C67AA576-EF9C-49EB-B62E-2A6F587AFD9C}" dt="2023-07-07T20:38:54.714" v="53" actId="20577"/>
          <ac:spMkLst>
            <pc:docMk/>
            <pc:sldMk cId="2482241580" sldId="299"/>
            <ac:spMk id="2" creationId="{A8E56246-D7F2-7D2A-0141-3198FECDB6DF}"/>
          </ac:spMkLst>
        </pc:spChg>
        <pc:spChg chg="mod">
          <ac:chgData name="Josh Blaney" userId="S::jblaney1@uwyo.edu::da694ccb-8d21-4060-873a-4d2361a8a919" providerId="AD" clId="Web-{C67AA576-EF9C-49EB-B62E-2A6F587AFD9C}" dt="2023-07-07T20:40:15.714" v="78" actId="20577"/>
          <ac:spMkLst>
            <pc:docMk/>
            <pc:sldMk cId="2482241580" sldId="299"/>
            <ac:spMk id="3" creationId="{A65AA8BE-EF64-BB39-1744-4B73ABB28DD9}"/>
          </ac:spMkLst>
        </pc:spChg>
      </pc:sldChg>
      <pc:sldChg chg="modSp">
        <pc:chgData name="Josh Blaney" userId="S::jblaney1@uwyo.edu::da694ccb-8d21-4060-873a-4d2361a8a919" providerId="AD" clId="Web-{C67AA576-EF9C-49EB-B62E-2A6F587AFD9C}" dt="2023-07-07T20:34:43.039" v="4" actId="20577"/>
        <pc:sldMkLst>
          <pc:docMk/>
          <pc:sldMk cId="3828679562" sldId="300"/>
        </pc:sldMkLst>
        <pc:spChg chg="mod">
          <ac:chgData name="Josh Blaney" userId="S::jblaney1@uwyo.edu::da694ccb-8d21-4060-873a-4d2361a8a919" providerId="AD" clId="Web-{C67AA576-EF9C-49EB-B62E-2A6F587AFD9C}" dt="2023-07-07T20:34:43.039" v="4" actId="20577"/>
          <ac:spMkLst>
            <pc:docMk/>
            <pc:sldMk cId="3828679562" sldId="300"/>
            <ac:spMk id="2" creationId="{C17C34F1-5671-CD2B-D3C4-45181B51E8A6}"/>
          </ac:spMkLst>
        </pc:spChg>
      </pc:sldChg>
      <pc:sldChg chg="modSp">
        <pc:chgData name="Josh Blaney" userId="S::jblaney1@uwyo.edu::da694ccb-8d21-4060-873a-4d2361a8a919" providerId="AD" clId="Web-{C67AA576-EF9C-49EB-B62E-2A6F587AFD9C}" dt="2023-07-07T20:34:33.680" v="2" actId="20577"/>
        <pc:sldMkLst>
          <pc:docMk/>
          <pc:sldMk cId="2369217319" sldId="301"/>
        </pc:sldMkLst>
        <pc:spChg chg="mod">
          <ac:chgData name="Josh Blaney" userId="S::jblaney1@uwyo.edu::da694ccb-8d21-4060-873a-4d2361a8a919" providerId="AD" clId="Web-{C67AA576-EF9C-49EB-B62E-2A6F587AFD9C}" dt="2023-07-07T20:34:33.680" v="2" actId="20577"/>
          <ac:spMkLst>
            <pc:docMk/>
            <pc:sldMk cId="2369217319" sldId="301"/>
            <ac:spMk id="2" creationId="{AB649B3D-1896-A985-CC04-5258C7E7D3A5}"/>
          </ac:spMkLst>
        </pc:spChg>
      </pc:sldChg>
      <pc:sldChg chg="modSp">
        <pc:chgData name="Josh Blaney" userId="S::jblaney1@uwyo.edu::da694ccb-8d21-4060-873a-4d2361a8a919" providerId="AD" clId="Web-{C67AA576-EF9C-49EB-B62E-2A6F587AFD9C}" dt="2023-07-07T20:35:26.258" v="17" actId="20577"/>
        <pc:sldMkLst>
          <pc:docMk/>
          <pc:sldMk cId="2844686777" sldId="302"/>
        </pc:sldMkLst>
        <pc:spChg chg="mod">
          <ac:chgData name="Josh Blaney" userId="S::jblaney1@uwyo.edu::da694ccb-8d21-4060-873a-4d2361a8a919" providerId="AD" clId="Web-{C67AA576-EF9C-49EB-B62E-2A6F587AFD9C}" dt="2023-07-07T20:35:26.258" v="17" actId="20577"/>
          <ac:spMkLst>
            <pc:docMk/>
            <pc:sldMk cId="2844686777" sldId="302"/>
            <ac:spMk id="2" creationId="{A516BC6B-A878-8A7C-8BAE-A11B9C00359F}"/>
          </ac:spMkLst>
        </pc:spChg>
      </pc:sldChg>
      <pc:sldChg chg="modSp">
        <pc:chgData name="Josh Blaney" userId="S::jblaney1@uwyo.edu::da694ccb-8d21-4060-873a-4d2361a8a919" providerId="AD" clId="Web-{C67AA576-EF9C-49EB-B62E-2A6F587AFD9C}" dt="2023-07-07T20:34:57.367" v="8" actId="20577"/>
        <pc:sldMkLst>
          <pc:docMk/>
          <pc:sldMk cId="4103380513" sldId="303"/>
        </pc:sldMkLst>
        <pc:spChg chg="mod">
          <ac:chgData name="Josh Blaney" userId="S::jblaney1@uwyo.edu::da694ccb-8d21-4060-873a-4d2361a8a919" providerId="AD" clId="Web-{C67AA576-EF9C-49EB-B62E-2A6F587AFD9C}" dt="2023-07-07T20:34:57.367" v="8" actId="20577"/>
          <ac:spMkLst>
            <pc:docMk/>
            <pc:sldMk cId="4103380513" sldId="303"/>
            <ac:spMk id="2" creationId="{BA23E309-A959-20F7-4775-B56F836BD804}"/>
          </ac:spMkLst>
        </pc:spChg>
      </pc:sldChg>
      <pc:sldChg chg="modSp add replId">
        <pc:chgData name="Josh Blaney" userId="S::jblaney1@uwyo.edu::da694ccb-8d21-4060-873a-4d2361a8a919" providerId="AD" clId="Web-{C67AA576-EF9C-49EB-B62E-2A6F587AFD9C}" dt="2023-07-07T20:34:50.633" v="6" actId="20577"/>
        <pc:sldMkLst>
          <pc:docMk/>
          <pc:sldMk cId="3331293113" sldId="304"/>
        </pc:sldMkLst>
        <pc:spChg chg="mod">
          <ac:chgData name="Josh Blaney" userId="S::jblaney1@uwyo.edu::da694ccb-8d21-4060-873a-4d2361a8a919" providerId="AD" clId="Web-{C67AA576-EF9C-49EB-B62E-2A6F587AFD9C}" dt="2023-07-07T20:34:50.633" v="6" actId="20577"/>
          <ac:spMkLst>
            <pc:docMk/>
            <pc:sldMk cId="3331293113" sldId="304"/>
            <ac:spMk id="2" creationId="{C17C34F1-5671-CD2B-D3C4-45181B51E8A6}"/>
          </ac:spMkLst>
        </pc:spChg>
      </pc:sldChg>
      <pc:sldChg chg="modSp add replId">
        <pc:chgData name="Josh Blaney" userId="S::jblaney1@uwyo.edu::da694ccb-8d21-4060-873a-4d2361a8a919" providerId="AD" clId="Web-{C67AA576-EF9C-49EB-B62E-2A6F587AFD9C}" dt="2023-07-07T20:35:07.133" v="11" actId="20577"/>
        <pc:sldMkLst>
          <pc:docMk/>
          <pc:sldMk cId="1168654900" sldId="305"/>
        </pc:sldMkLst>
        <pc:spChg chg="mod">
          <ac:chgData name="Josh Blaney" userId="S::jblaney1@uwyo.edu::da694ccb-8d21-4060-873a-4d2361a8a919" providerId="AD" clId="Web-{C67AA576-EF9C-49EB-B62E-2A6F587AFD9C}" dt="2023-07-07T20:35:07.133" v="11" actId="20577"/>
          <ac:spMkLst>
            <pc:docMk/>
            <pc:sldMk cId="1168654900" sldId="305"/>
            <ac:spMk id="2" creationId="{C17C34F1-5671-CD2B-D3C4-45181B51E8A6}"/>
          </ac:spMkLst>
        </pc:spChg>
      </pc:sldChg>
      <pc:sldChg chg="modSp add replId">
        <pc:chgData name="Josh Blaney" userId="S::jblaney1@uwyo.edu::da694ccb-8d21-4060-873a-4d2361a8a919" providerId="AD" clId="Web-{C67AA576-EF9C-49EB-B62E-2A6F587AFD9C}" dt="2023-07-07T20:35:50.071" v="34" actId="20577"/>
        <pc:sldMkLst>
          <pc:docMk/>
          <pc:sldMk cId="242168735" sldId="306"/>
        </pc:sldMkLst>
        <pc:spChg chg="mod">
          <ac:chgData name="Josh Blaney" userId="S::jblaney1@uwyo.edu::da694ccb-8d21-4060-873a-4d2361a8a919" providerId="AD" clId="Web-{C67AA576-EF9C-49EB-B62E-2A6F587AFD9C}" dt="2023-07-07T20:35:50.071" v="34" actId="20577"/>
          <ac:spMkLst>
            <pc:docMk/>
            <pc:sldMk cId="242168735" sldId="306"/>
            <ac:spMk id="2" creationId="{A516BC6B-A878-8A7C-8BAE-A11B9C00359F}"/>
          </ac:spMkLst>
        </pc:spChg>
      </pc:sldChg>
      <pc:sldChg chg="modSp add replId">
        <pc:chgData name="Josh Blaney" userId="S::jblaney1@uwyo.edu::da694ccb-8d21-4060-873a-4d2361a8a919" providerId="AD" clId="Web-{C67AA576-EF9C-49EB-B62E-2A6F587AFD9C}" dt="2023-07-07T20:36:31.837" v="44" actId="20577"/>
        <pc:sldMkLst>
          <pc:docMk/>
          <pc:sldMk cId="1344677172" sldId="307"/>
        </pc:sldMkLst>
        <pc:spChg chg="mod">
          <ac:chgData name="Josh Blaney" userId="S::jblaney1@uwyo.edu::da694ccb-8d21-4060-873a-4d2361a8a919" providerId="AD" clId="Web-{C67AA576-EF9C-49EB-B62E-2A6F587AFD9C}" dt="2023-07-07T20:36:31.837" v="44" actId="20577"/>
          <ac:spMkLst>
            <pc:docMk/>
            <pc:sldMk cId="1344677172" sldId="307"/>
            <ac:spMk id="2" creationId="{A8E56246-D7F2-7D2A-0141-3198FECDB6DF}"/>
          </ac:spMkLst>
        </pc:spChg>
      </pc:sldChg>
      <pc:sldChg chg="modSp add replId">
        <pc:chgData name="Josh Blaney" userId="S::jblaney1@uwyo.edu::da694ccb-8d21-4060-873a-4d2361a8a919" providerId="AD" clId="Web-{C67AA576-EF9C-49EB-B62E-2A6F587AFD9C}" dt="2023-07-07T20:36:45.587" v="51" actId="20577"/>
        <pc:sldMkLst>
          <pc:docMk/>
          <pc:sldMk cId="2826718046" sldId="308"/>
        </pc:sldMkLst>
        <pc:spChg chg="mod">
          <ac:chgData name="Josh Blaney" userId="S::jblaney1@uwyo.edu::da694ccb-8d21-4060-873a-4d2361a8a919" providerId="AD" clId="Web-{C67AA576-EF9C-49EB-B62E-2A6F587AFD9C}" dt="2023-07-07T20:36:45.587" v="51" actId="20577"/>
          <ac:spMkLst>
            <pc:docMk/>
            <pc:sldMk cId="2826718046" sldId="308"/>
            <ac:spMk id="2" creationId="{A8E56246-D7F2-7D2A-0141-3198FECDB6DF}"/>
          </ac:spMkLst>
        </pc:spChg>
      </pc:sldChg>
    </pc:docChg>
  </pc:docChgLst>
  <pc:docChgLst>
    <pc:chgData name="Josh Blaney" userId="S::jblaney1@uwyo.edu::da694ccb-8d21-4060-873a-4d2361a8a919" providerId="AD" clId="Web-{DC00549E-6329-4759-87EF-C3A98BC7075C}"/>
    <pc:docChg chg="addSld modSld">
      <pc:chgData name="Josh Blaney" userId="S::jblaney1@uwyo.edu::da694ccb-8d21-4060-873a-4d2361a8a919" providerId="AD" clId="Web-{DC00549E-6329-4759-87EF-C3A98BC7075C}" dt="2023-06-21T20:57:32.816" v="130" actId="20577"/>
      <pc:docMkLst>
        <pc:docMk/>
      </pc:docMkLst>
      <pc:sldChg chg="modSp">
        <pc:chgData name="Josh Blaney" userId="S::jblaney1@uwyo.edu::da694ccb-8d21-4060-873a-4d2361a8a919" providerId="AD" clId="Web-{DC00549E-6329-4759-87EF-C3A98BC7075C}" dt="2023-06-21T20:39:27.456" v="81" actId="20577"/>
        <pc:sldMkLst>
          <pc:docMk/>
          <pc:sldMk cId="3353106393" sldId="290"/>
        </pc:sldMkLst>
        <pc:spChg chg="mod">
          <ac:chgData name="Josh Blaney" userId="S::jblaney1@uwyo.edu::da694ccb-8d21-4060-873a-4d2361a8a919" providerId="AD" clId="Web-{DC00549E-6329-4759-87EF-C3A98BC7075C}" dt="2023-06-21T20:39:27.456" v="81" actId="20577"/>
          <ac:spMkLst>
            <pc:docMk/>
            <pc:sldMk cId="3353106393" sldId="290"/>
            <ac:spMk id="3" creationId="{97F5102C-AC70-A3DC-9B6F-759A3976C9BB}"/>
          </ac:spMkLst>
        </pc:spChg>
      </pc:sldChg>
      <pc:sldChg chg="modSp add replId">
        <pc:chgData name="Josh Blaney" userId="S::jblaney1@uwyo.edu::da694ccb-8d21-4060-873a-4d2361a8a919" providerId="AD" clId="Web-{DC00549E-6329-4759-87EF-C3A98BC7075C}" dt="2023-06-21T20:57:32.816" v="130" actId="20577"/>
        <pc:sldMkLst>
          <pc:docMk/>
          <pc:sldMk cId="1336466924" sldId="291"/>
        </pc:sldMkLst>
        <pc:spChg chg="mod">
          <ac:chgData name="Josh Blaney" userId="S::jblaney1@uwyo.edu::da694ccb-8d21-4060-873a-4d2361a8a919" providerId="AD" clId="Web-{DC00549E-6329-4759-87EF-C3A98BC7075C}" dt="2023-06-21T20:36:44.016" v="4" actId="20577"/>
          <ac:spMkLst>
            <pc:docMk/>
            <pc:sldMk cId="1336466924" sldId="291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DC00549E-6329-4759-87EF-C3A98BC7075C}" dt="2023-06-21T20:57:32.816" v="130" actId="20577"/>
          <ac:spMkLst>
            <pc:docMk/>
            <pc:sldMk cId="1336466924" sldId="291"/>
            <ac:spMk id="3" creationId="{97F5102C-AC70-A3DC-9B6F-759A3976C9BB}"/>
          </ac:spMkLst>
        </pc:spChg>
      </pc:sldChg>
    </pc:docChg>
  </pc:docChgLst>
  <pc:docChgLst>
    <pc:chgData name="Josh Blaney" userId="S::jblaney1@uwyo.edu::da694ccb-8d21-4060-873a-4d2361a8a919" providerId="AD" clId="Web-{B3678EB2-354B-4356-A472-953EF1D3BC6E}"/>
    <pc:docChg chg="addSld delSld modSld">
      <pc:chgData name="Josh Blaney" userId="S::jblaney1@uwyo.edu::da694ccb-8d21-4060-873a-4d2361a8a919" providerId="AD" clId="Web-{B3678EB2-354B-4356-A472-953EF1D3BC6E}" dt="2023-06-21T20:34:48.907" v="658"/>
      <pc:docMkLst>
        <pc:docMk/>
      </pc:docMkLst>
      <pc:sldChg chg="modSp">
        <pc:chgData name="Josh Blaney" userId="S::jblaney1@uwyo.edu::da694ccb-8d21-4060-873a-4d2361a8a919" providerId="AD" clId="Web-{B3678EB2-354B-4356-A472-953EF1D3BC6E}" dt="2023-06-21T20:24:45.691" v="316" actId="20577"/>
        <pc:sldMkLst>
          <pc:docMk/>
          <pc:sldMk cId="4206231625" sldId="256"/>
        </pc:sldMkLst>
        <pc:spChg chg="mod">
          <ac:chgData name="Josh Blaney" userId="S::jblaney1@uwyo.edu::da694ccb-8d21-4060-873a-4d2361a8a919" providerId="AD" clId="Web-{B3678EB2-354B-4356-A472-953EF1D3BC6E}" dt="2023-06-21T20:24:45.691" v="316" actId="20577"/>
          <ac:spMkLst>
            <pc:docMk/>
            <pc:sldMk cId="4206231625" sldId="256"/>
            <ac:spMk id="2" creationId="{2F9A54F1-6616-4E12-AF67-6E729330DFCE}"/>
          </ac:spMkLst>
        </pc:spChg>
      </pc:sldChg>
      <pc:sldChg chg="del">
        <pc:chgData name="Josh Blaney" userId="S::jblaney1@uwyo.edu::da694ccb-8d21-4060-873a-4d2361a8a919" providerId="AD" clId="Web-{B3678EB2-354B-4356-A472-953EF1D3BC6E}" dt="2023-06-21T19:57:19.812" v="0"/>
        <pc:sldMkLst>
          <pc:docMk/>
          <pc:sldMk cId="1958058630" sldId="258"/>
        </pc:sldMkLst>
      </pc:sldChg>
      <pc:sldChg chg="delSp modSp del">
        <pc:chgData name="Josh Blaney" userId="S::jblaney1@uwyo.edu::da694ccb-8d21-4060-873a-4d2361a8a919" providerId="AD" clId="Web-{B3678EB2-354B-4356-A472-953EF1D3BC6E}" dt="2023-06-21T20:22:53.501" v="263"/>
        <pc:sldMkLst>
          <pc:docMk/>
          <pc:sldMk cId="4070379507" sldId="259"/>
        </pc:sldMkLst>
        <pc:spChg chg="mod">
          <ac:chgData name="Josh Blaney" userId="S::jblaney1@uwyo.edu::da694ccb-8d21-4060-873a-4d2361a8a919" providerId="AD" clId="Web-{B3678EB2-354B-4356-A472-953EF1D3BC6E}" dt="2023-06-21T20:17:19.791" v="252" actId="20577"/>
          <ac:spMkLst>
            <pc:docMk/>
            <pc:sldMk cId="4070379507" sldId="259"/>
            <ac:spMk id="3" creationId="{5C3E6768-105E-4917-950C-584D00267FE0}"/>
          </ac:spMkLst>
        </pc:spChg>
        <pc:picChg chg="del">
          <ac:chgData name="Josh Blaney" userId="S::jblaney1@uwyo.edu::da694ccb-8d21-4060-873a-4d2361a8a919" providerId="AD" clId="Web-{B3678EB2-354B-4356-A472-953EF1D3BC6E}" dt="2023-06-21T19:59:02.455" v="11"/>
          <ac:picMkLst>
            <pc:docMk/>
            <pc:sldMk cId="4070379507" sldId="259"/>
            <ac:picMk id="5" creationId="{F03D6D45-304E-4D25-BD7B-452EFFA545AE}"/>
          </ac:picMkLst>
        </pc:picChg>
      </pc:sldChg>
      <pc:sldChg chg="del">
        <pc:chgData name="Josh Blaney" userId="S::jblaney1@uwyo.edu::da694ccb-8d21-4060-873a-4d2361a8a919" providerId="AD" clId="Web-{B3678EB2-354B-4356-A472-953EF1D3BC6E}" dt="2023-06-21T19:57:27.187" v="7"/>
        <pc:sldMkLst>
          <pc:docMk/>
          <pc:sldMk cId="2594895408" sldId="261"/>
        </pc:sldMkLst>
      </pc:sldChg>
      <pc:sldChg chg="del">
        <pc:chgData name="Josh Blaney" userId="S::jblaney1@uwyo.edu::da694ccb-8d21-4060-873a-4d2361a8a919" providerId="AD" clId="Web-{B3678EB2-354B-4356-A472-953EF1D3BC6E}" dt="2023-06-21T19:57:28.421" v="9"/>
        <pc:sldMkLst>
          <pc:docMk/>
          <pc:sldMk cId="2666551000" sldId="262"/>
        </pc:sldMkLst>
      </pc:sldChg>
      <pc:sldChg chg="del">
        <pc:chgData name="Josh Blaney" userId="S::jblaney1@uwyo.edu::da694ccb-8d21-4060-873a-4d2361a8a919" providerId="AD" clId="Web-{B3678EB2-354B-4356-A472-953EF1D3BC6E}" dt="2023-06-21T19:57:29.046" v="10"/>
        <pc:sldMkLst>
          <pc:docMk/>
          <pc:sldMk cId="25016455" sldId="263"/>
        </pc:sldMkLst>
      </pc:sldChg>
      <pc:sldChg chg="del">
        <pc:chgData name="Josh Blaney" userId="S::jblaney1@uwyo.edu::da694ccb-8d21-4060-873a-4d2361a8a919" providerId="AD" clId="Web-{B3678EB2-354B-4356-A472-953EF1D3BC6E}" dt="2023-06-21T20:34:42.172" v="649"/>
        <pc:sldMkLst>
          <pc:docMk/>
          <pc:sldMk cId="2143418760" sldId="264"/>
        </pc:sldMkLst>
      </pc:sldChg>
      <pc:sldChg chg="del">
        <pc:chgData name="Josh Blaney" userId="S::jblaney1@uwyo.edu::da694ccb-8d21-4060-873a-4d2361a8a919" providerId="AD" clId="Web-{B3678EB2-354B-4356-A472-953EF1D3BC6E}" dt="2023-06-21T20:34:48.907" v="658"/>
        <pc:sldMkLst>
          <pc:docMk/>
          <pc:sldMk cId="1932877186" sldId="265"/>
        </pc:sldMkLst>
      </pc:sldChg>
      <pc:sldChg chg="del">
        <pc:chgData name="Josh Blaney" userId="S::jblaney1@uwyo.edu::da694ccb-8d21-4060-873a-4d2361a8a919" providerId="AD" clId="Web-{B3678EB2-354B-4356-A472-953EF1D3BC6E}" dt="2023-06-21T20:34:43.172" v="650"/>
        <pc:sldMkLst>
          <pc:docMk/>
          <pc:sldMk cId="3915586397" sldId="266"/>
        </pc:sldMkLst>
      </pc:sldChg>
      <pc:sldChg chg="del">
        <pc:chgData name="Josh Blaney" userId="S::jblaney1@uwyo.edu::da694ccb-8d21-4060-873a-4d2361a8a919" providerId="AD" clId="Web-{B3678EB2-354B-4356-A472-953EF1D3BC6E}" dt="2023-06-21T20:34:44.688" v="652"/>
        <pc:sldMkLst>
          <pc:docMk/>
          <pc:sldMk cId="653731105" sldId="267"/>
        </pc:sldMkLst>
      </pc:sldChg>
      <pc:sldChg chg="del">
        <pc:chgData name="Josh Blaney" userId="S::jblaney1@uwyo.edu::da694ccb-8d21-4060-873a-4d2361a8a919" providerId="AD" clId="Web-{B3678EB2-354B-4356-A472-953EF1D3BC6E}" dt="2023-06-21T20:34:45.141" v="653"/>
        <pc:sldMkLst>
          <pc:docMk/>
          <pc:sldMk cId="3023255719" sldId="268"/>
        </pc:sldMkLst>
      </pc:sldChg>
      <pc:sldChg chg="del">
        <pc:chgData name="Josh Blaney" userId="S::jblaney1@uwyo.edu::da694ccb-8d21-4060-873a-4d2361a8a919" providerId="AD" clId="Web-{B3678EB2-354B-4356-A472-953EF1D3BC6E}" dt="2023-06-21T20:34:45.516" v="654"/>
        <pc:sldMkLst>
          <pc:docMk/>
          <pc:sldMk cId="2233298566" sldId="270"/>
        </pc:sldMkLst>
      </pc:sldChg>
      <pc:sldChg chg="del">
        <pc:chgData name="Josh Blaney" userId="S::jblaney1@uwyo.edu::da694ccb-8d21-4060-873a-4d2361a8a919" providerId="AD" clId="Web-{B3678EB2-354B-4356-A472-953EF1D3BC6E}" dt="2023-06-21T20:34:45.985" v="655"/>
        <pc:sldMkLst>
          <pc:docMk/>
          <pc:sldMk cId="3450311305" sldId="271"/>
        </pc:sldMkLst>
      </pc:sldChg>
      <pc:sldChg chg="del">
        <pc:chgData name="Josh Blaney" userId="S::jblaney1@uwyo.edu::da694ccb-8d21-4060-873a-4d2361a8a919" providerId="AD" clId="Web-{B3678EB2-354B-4356-A472-953EF1D3BC6E}" dt="2023-06-21T19:57:25.156" v="2"/>
        <pc:sldMkLst>
          <pc:docMk/>
          <pc:sldMk cId="1457618268" sldId="274"/>
        </pc:sldMkLst>
      </pc:sldChg>
      <pc:sldChg chg="del">
        <pc:chgData name="Josh Blaney" userId="S::jblaney1@uwyo.edu::da694ccb-8d21-4060-873a-4d2361a8a919" providerId="AD" clId="Web-{B3678EB2-354B-4356-A472-953EF1D3BC6E}" dt="2023-06-21T19:57:26.015" v="4"/>
        <pc:sldMkLst>
          <pc:docMk/>
          <pc:sldMk cId="2253789052" sldId="276"/>
        </pc:sldMkLst>
      </pc:sldChg>
      <pc:sldChg chg="del">
        <pc:chgData name="Josh Blaney" userId="S::jblaney1@uwyo.edu::da694ccb-8d21-4060-873a-4d2361a8a919" providerId="AD" clId="Web-{B3678EB2-354B-4356-A472-953EF1D3BC6E}" dt="2023-06-21T19:57:25.593" v="3"/>
        <pc:sldMkLst>
          <pc:docMk/>
          <pc:sldMk cId="1898532072" sldId="277"/>
        </pc:sldMkLst>
      </pc:sldChg>
      <pc:sldChg chg="del">
        <pc:chgData name="Josh Blaney" userId="S::jblaney1@uwyo.edu::da694ccb-8d21-4060-873a-4d2361a8a919" providerId="AD" clId="Web-{B3678EB2-354B-4356-A472-953EF1D3BC6E}" dt="2023-06-21T19:57:26.796" v="6"/>
        <pc:sldMkLst>
          <pc:docMk/>
          <pc:sldMk cId="3046485162" sldId="278"/>
        </pc:sldMkLst>
      </pc:sldChg>
      <pc:sldChg chg="del">
        <pc:chgData name="Josh Blaney" userId="S::jblaney1@uwyo.edu::da694ccb-8d21-4060-873a-4d2361a8a919" providerId="AD" clId="Web-{B3678EB2-354B-4356-A472-953EF1D3BC6E}" dt="2023-06-21T19:57:26.375" v="5"/>
        <pc:sldMkLst>
          <pc:docMk/>
          <pc:sldMk cId="2968275349" sldId="279"/>
        </pc:sldMkLst>
      </pc:sldChg>
      <pc:sldChg chg="del">
        <pc:chgData name="Josh Blaney" userId="S::jblaney1@uwyo.edu::da694ccb-8d21-4060-873a-4d2361a8a919" providerId="AD" clId="Web-{B3678EB2-354B-4356-A472-953EF1D3BC6E}" dt="2023-06-21T20:34:44.360" v="651"/>
        <pc:sldMkLst>
          <pc:docMk/>
          <pc:sldMk cId="3980971845" sldId="280"/>
        </pc:sldMkLst>
      </pc:sldChg>
      <pc:sldChg chg="del">
        <pc:chgData name="Josh Blaney" userId="S::jblaney1@uwyo.edu::da694ccb-8d21-4060-873a-4d2361a8a919" providerId="AD" clId="Web-{B3678EB2-354B-4356-A472-953EF1D3BC6E}" dt="2023-06-21T19:57:27.906" v="8"/>
        <pc:sldMkLst>
          <pc:docMk/>
          <pc:sldMk cId="1276032979" sldId="282"/>
        </pc:sldMkLst>
      </pc:sldChg>
      <pc:sldChg chg="del">
        <pc:chgData name="Josh Blaney" userId="S::jblaney1@uwyo.edu::da694ccb-8d21-4060-873a-4d2361a8a919" providerId="AD" clId="Web-{B3678EB2-354B-4356-A472-953EF1D3BC6E}" dt="2023-06-21T20:34:47.547" v="657"/>
        <pc:sldMkLst>
          <pc:docMk/>
          <pc:sldMk cId="1483690337" sldId="283"/>
        </pc:sldMkLst>
      </pc:sldChg>
      <pc:sldChg chg="del">
        <pc:chgData name="Josh Blaney" userId="S::jblaney1@uwyo.edu::da694ccb-8d21-4060-873a-4d2361a8a919" providerId="AD" clId="Web-{B3678EB2-354B-4356-A472-953EF1D3BC6E}" dt="2023-06-21T20:34:46.344" v="656"/>
        <pc:sldMkLst>
          <pc:docMk/>
          <pc:sldMk cId="1484730182" sldId="285"/>
        </pc:sldMkLst>
      </pc:sldChg>
      <pc:sldChg chg="modSp new">
        <pc:chgData name="Josh Blaney" userId="S::jblaney1@uwyo.edu::da694ccb-8d21-4060-873a-4d2361a8a919" providerId="AD" clId="Web-{B3678EB2-354B-4356-A472-953EF1D3BC6E}" dt="2023-06-21T20:31:45.512" v="532" actId="20577"/>
        <pc:sldMkLst>
          <pc:docMk/>
          <pc:sldMk cId="2320763721" sldId="286"/>
        </pc:sldMkLst>
        <pc:spChg chg="mod">
          <ac:chgData name="Josh Blaney" userId="S::jblaney1@uwyo.edu::da694ccb-8d21-4060-873a-4d2361a8a919" providerId="AD" clId="Web-{B3678EB2-354B-4356-A472-953EF1D3BC6E}" dt="2023-06-21T20:31:45.512" v="532" actId="20577"/>
          <ac:spMkLst>
            <pc:docMk/>
            <pc:sldMk cId="2320763721" sldId="286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B3678EB2-354B-4356-A472-953EF1D3BC6E}" dt="2023-06-21T20:25:26.535" v="333" actId="20577"/>
          <ac:spMkLst>
            <pc:docMk/>
            <pc:sldMk cId="2320763721" sldId="286"/>
            <ac:spMk id="3" creationId="{97F5102C-AC70-A3DC-9B6F-759A3976C9BB}"/>
          </ac:spMkLst>
        </pc:spChg>
      </pc:sldChg>
      <pc:sldChg chg="del">
        <pc:chgData name="Josh Blaney" userId="S::jblaney1@uwyo.edu::da694ccb-8d21-4060-873a-4d2361a8a919" providerId="AD" clId="Web-{B3678EB2-354B-4356-A472-953EF1D3BC6E}" dt="2023-06-21T19:57:24.093" v="1"/>
        <pc:sldMkLst>
          <pc:docMk/>
          <pc:sldMk cId="2748913263" sldId="286"/>
        </pc:sldMkLst>
      </pc:sldChg>
      <pc:sldChg chg="modSp new del">
        <pc:chgData name="Josh Blaney" userId="S::jblaney1@uwyo.edu::da694ccb-8d21-4060-873a-4d2361a8a919" providerId="AD" clId="Web-{B3678EB2-354B-4356-A472-953EF1D3BC6E}" dt="2023-06-21T20:30:04.760" v="518"/>
        <pc:sldMkLst>
          <pc:docMk/>
          <pc:sldMk cId="2496610146" sldId="287"/>
        </pc:sldMkLst>
        <pc:spChg chg="mod">
          <ac:chgData name="Josh Blaney" userId="S::jblaney1@uwyo.edu::da694ccb-8d21-4060-873a-4d2361a8a919" providerId="AD" clId="Web-{B3678EB2-354B-4356-A472-953EF1D3BC6E}" dt="2023-06-21T20:29:41.431" v="512" actId="20577"/>
          <ac:spMkLst>
            <pc:docMk/>
            <pc:sldMk cId="2496610146" sldId="287"/>
            <ac:spMk id="2" creationId="{96BC9AD3-CA97-40D4-2BD0-097BFE530914}"/>
          </ac:spMkLst>
        </pc:spChg>
        <pc:spChg chg="mod">
          <ac:chgData name="Josh Blaney" userId="S::jblaney1@uwyo.edu::da694ccb-8d21-4060-873a-4d2361a8a919" providerId="AD" clId="Web-{B3678EB2-354B-4356-A472-953EF1D3BC6E}" dt="2023-06-21T20:29:27.431" v="505" actId="20577"/>
          <ac:spMkLst>
            <pc:docMk/>
            <pc:sldMk cId="2496610146" sldId="287"/>
            <ac:spMk id="3" creationId="{C6BDCF8D-0E3E-2631-03DE-6C2756704641}"/>
          </ac:spMkLst>
        </pc:spChg>
      </pc:sldChg>
      <pc:sldChg chg="new del">
        <pc:chgData name="Josh Blaney" userId="S::jblaney1@uwyo.edu::da694ccb-8d21-4060-873a-4d2361a8a919" providerId="AD" clId="Web-{B3678EB2-354B-4356-A472-953EF1D3BC6E}" dt="2023-06-21T20:30:04.791" v="519"/>
        <pc:sldMkLst>
          <pc:docMk/>
          <pc:sldMk cId="3380241378" sldId="288"/>
        </pc:sldMkLst>
      </pc:sldChg>
      <pc:sldChg chg="modSp add replId">
        <pc:chgData name="Josh Blaney" userId="S::jblaney1@uwyo.edu::da694ccb-8d21-4060-873a-4d2361a8a919" providerId="AD" clId="Web-{B3678EB2-354B-4356-A472-953EF1D3BC6E}" dt="2023-06-21T20:32:05.841" v="539" actId="20577"/>
        <pc:sldMkLst>
          <pc:docMk/>
          <pc:sldMk cId="3054846379" sldId="289"/>
        </pc:sldMkLst>
        <pc:spChg chg="mod">
          <ac:chgData name="Josh Blaney" userId="S::jblaney1@uwyo.edu::da694ccb-8d21-4060-873a-4d2361a8a919" providerId="AD" clId="Web-{B3678EB2-354B-4356-A472-953EF1D3BC6E}" dt="2023-06-21T20:32:05.841" v="539" actId="20577"/>
          <ac:spMkLst>
            <pc:docMk/>
            <pc:sldMk cId="3054846379" sldId="289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B3678EB2-354B-4356-A472-953EF1D3BC6E}" dt="2023-06-21T20:30:02.994" v="517" actId="20577"/>
          <ac:spMkLst>
            <pc:docMk/>
            <pc:sldMk cId="3054846379" sldId="289"/>
            <ac:spMk id="3" creationId="{97F5102C-AC70-A3DC-9B6F-759A3976C9BB}"/>
          </ac:spMkLst>
        </pc:spChg>
      </pc:sldChg>
      <pc:sldChg chg="modSp add replId">
        <pc:chgData name="Josh Blaney" userId="S::jblaney1@uwyo.edu::da694ccb-8d21-4060-873a-4d2361a8a919" providerId="AD" clId="Web-{B3678EB2-354B-4356-A472-953EF1D3BC6E}" dt="2023-06-21T20:34:29.094" v="648" actId="20577"/>
        <pc:sldMkLst>
          <pc:docMk/>
          <pc:sldMk cId="3353106393" sldId="290"/>
        </pc:sldMkLst>
        <pc:spChg chg="mod">
          <ac:chgData name="Josh Blaney" userId="S::jblaney1@uwyo.edu::da694ccb-8d21-4060-873a-4d2361a8a919" providerId="AD" clId="Web-{B3678EB2-354B-4356-A472-953EF1D3BC6E}" dt="2023-06-21T20:32:01.356" v="538" actId="20577"/>
          <ac:spMkLst>
            <pc:docMk/>
            <pc:sldMk cId="3353106393" sldId="290"/>
            <ac:spMk id="2" creationId="{9241EC2C-25F4-EF16-EBB1-A0B29FCB5200}"/>
          </ac:spMkLst>
        </pc:spChg>
        <pc:spChg chg="mod">
          <ac:chgData name="Josh Blaney" userId="S::jblaney1@uwyo.edu::da694ccb-8d21-4060-873a-4d2361a8a919" providerId="AD" clId="Web-{B3678EB2-354B-4356-A472-953EF1D3BC6E}" dt="2023-06-21T20:34:29.094" v="648" actId="20577"/>
          <ac:spMkLst>
            <pc:docMk/>
            <pc:sldMk cId="3353106393" sldId="290"/>
            <ac:spMk id="3" creationId="{97F5102C-AC70-A3DC-9B6F-759A3976C9B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F392C-8A88-4354-87DE-5EE771A52B3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801251-9B36-43C1-8E26-FDF5FA80DA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Define Control Scheme</a:t>
          </a:r>
          <a:endParaRPr lang="en-US"/>
        </a:p>
      </dgm:t>
    </dgm:pt>
    <dgm:pt modelId="{1C5A23BE-CFEE-4E4A-BA71-4A9B4E5E0E64}" type="parTrans" cxnId="{53791BAE-B864-423B-97B3-CC3185EF53CF}">
      <dgm:prSet/>
      <dgm:spPr/>
      <dgm:t>
        <a:bodyPr/>
        <a:lstStyle/>
        <a:p>
          <a:endParaRPr lang="en-US"/>
        </a:p>
      </dgm:t>
    </dgm:pt>
    <dgm:pt modelId="{072D5BD3-702A-4C2B-A779-FBB32FF50AEF}" type="sibTrans" cxnId="{53791BAE-B864-423B-97B3-CC3185EF53CF}">
      <dgm:prSet/>
      <dgm:spPr/>
      <dgm:t>
        <a:bodyPr/>
        <a:lstStyle/>
        <a:p>
          <a:endParaRPr lang="en-US"/>
        </a:p>
      </dgm:t>
    </dgm:pt>
    <dgm:pt modelId="{1963FC90-C81C-4266-8DEB-79A820C8A5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Process Data</a:t>
          </a:r>
          <a:endParaRPr lang="en-US" dirty="0"/>
        </a:p>
      </dgm:t>
    </dgm:pt>
    <dgm:pt modelId="{DCC30CFC-246A-4D93-B465-8DFE8AACEF3D}" type="parTrans" cxnId="{6B009CD1-B6F7-40A8-9D28-14B4E3882BFB}">
      <dgm:prSet/>
      <dgm:spPr/>
      <dgm:t>
        <a:bodyPr/>
        <a:lstStyle/>
        <a:p>
          <a:endParaRPr lang="en-US"/>
        </a:p>
      </dgm:t>
    </dgm:pt>
    <dgm:pt modelId="{DA5A700A-33D0-4AE3-A271-1D5B057D25F7}" type="sibTrans" cxnId="{6B009CD1-B6F7-40A8-9D28-14B4E3882BFB}">
      <dgm:prSet/>
      <dgm:spPr/>
      <dgm:t>
        <a:bodyPr/>
        <a:lstStyle/>
        <a:p>
          <a:endParaRPr lang="en-US"/>
        </a:p>
      </dgm:t>
    </dgm:pt>
    <dgm:pt modelId="{977721B9-A5FA-4220-B7F8-42FB1C5157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Create, Train, and Test ML Model</a:t>
          </a:r>
          <a:endParaRPr lang="en-US"/>
        </a:p>
      </dgm:t>
    </dgm:pt>
    <dgm:pt modelId="{1C586A37-98DF-48D1-BE25-DF2FAF2EC1E1}" type="parTrans" cxnId="{ED977531-2184-4386-87D3-74B1D9204997}">
      <dgm:prSet/>
      <dgm:spPr/>
      <dgm:t>
        <a:bodyPr/>
        <a:lstStyle/>
        <a:p>
          <a:endParaRPr lang="en-US"/>
        </a:p>
      </dgm:t>
    </dgm:pt>
    <dgm:pt modelId="{38E4D746-6DCC-43D4-A47B-54AD2CFE105D}" type="sibTrans" cxnId="{ED977531-2184-4386-87D3-74B1D9204997}">
      <dgm:prSet/>
      <dgm:spPr/>
      <dgm:t>
        <a:bodyPr/>
        <a:lstStyle/>
        <a:p>
          <a:endParaRPr lang="en-US"/>
        </a:p>
      </dgm:t>
    </dgm:pt>
    <dgm:pt modelId="{38E4343D-5F0B-49BA-94A8-18F79148AC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Experiment with TurboPi</a:t>
          </a:r>
          <a:endParaRPr lang="en-US"/>
        </a:p>
      </dgm:t>
    </dgm:pt>
    <dgm:pt modelId="{F519F7D6-9B88-4401-9945-C4F4B63D967D}" type="parTrans" cxnId="{3202E702-6799-4771-92C1-FC049D8E2184}">
      <dgm:prSet/>
      <dgm:spPr/>
      <dgm:t>
        <a:bodyPr/>
        <a:lstStyle/>
        <a:p>
          <a:endParaRPr lang="en-US"/>
        </a:p>
      </dgm:t>
    </dgm:pt>
    <dgm:pt modelId="{CE25ACA8-6C8C-4904-8B7C-BFB8D4A5A39C}" type="sibTrans" cxnId="{3202E702-6799-4771-92C1-FC049D8E2184}">
      <dgm:prSet/>
      <dgm:spPr/>
      <dgm:t>
        <a:bodyPr/>
        <a:lstStyle/>
        <a:p>
          <a:endParaRPr lang="en-US"/>
        </a:p>
      </dgm:t>
    </dgm:pt>
    <dgm:pt modelId="{9FCC5BA4-6171-4963-BC9E-1628B701E261}" type="pres">
      <dgm:prSet presAssocID="{D75F392C-8A88-4354-87DE-5EE771A52B3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38835A-193F-4AD5-BD5C-58973541F959}" type="pres">
      <dgm:prSet presAssocID="{74801251-9B36-43C1-8E26-FDF5FA80DAB3}" presName="compNode" presStyleCnt="0"/>
      <dgm:spPr/>
    </dgm:pt>
    <dgm:pt modelId="{5C80116C-3B92-44A1-A4D0-BC23CBDF2245}" type="pres">
      <dgm:prSet presAssocID="{74801251-9B36-43C1-8E26-FDF5FA80DAB3}" presName="iconBgRect" presStyleLbl="bgShp" presStyleIdx="0" presStyleCnt="4"/>
      <dgm:spPr/>
    </dgm:pt>
    <dgm:pt modelId="{68CA399C-0F8D-407E-891A-6C400A672417}" type="pres">
      <dgm:prSet presAssocID="{74801251-9B36-43C1-8E26-FDF5FA80DAB3}" presName="iconRect" presStyleLbl="node1" presStyleIdx="0" presStyleCnt="4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027B4BC-832D-4299-83AB-39ABF41B58FB}" type="pres">
      <dgm:prSet presAssocID="{74801251-9B36-43C1-8E26-FDF5FA80DAB3}" presName="spaceRect" presStyleCnt="0"/>
      <dgm:spPr/>
    </dgm:pt>
    <dgm:pt modelId="{F6BF2CE3-F3E7-4104-987F-884AD1C92910}" type="pres">
      <dgm:prSet presAssocID="{74801251-9B36-43C1-8E26-FDF5FA80DAB3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595D0ED-7464-4D29-A6D5-D5B6D071B598}" type="pres">
      <dgm:prSet presAssocID="{072D5BD3-702A-4C2B-A779-FBB32FF50AEF}" presName="sibTrans" presStyleCnt="0"/>
      <dgm:spPr/>
    </dgm:pt>
    <dgm:pt modelId="{968DDA46-7DD2-4F2B-840B-8156D167EC29}" type="pres">
      <dgm:prSet presAssocID="{1963FC90-C81C-4266-8DEB-79A820C8A501}" presName="compNode" presStyleCnt="0"/>
      <dgm:spPr/>
    </dgm:pt>
    <dgm:pt modelId="{5F750715-3EBF-40C6-A3FE-38BA79AF552C}" type="pres">
      <dgm:prSet presAssocID="{1963FC90-C81C-4266-8DEB-79A820C8A501}" presName="iconBgRect" presStyleLbl="bgShp" presStyleIdx="1" presStyleCnt="4"/>
      <dgm:spPr/>
    </dgm:pt>
    <dgm:pt modelId="{EC5EDC8F-CACE-41E8-8215-1CB900B965F4}" type="pres">
      <dgm:prSet presAssocID="{1963FC90-C81C-4266-8DEB-79A820C8A501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A57033F-6252-47A1-89B4-D82A3070E153}" type="pres">
      <dgm:prSet presAssocID="{1963FC90-C81C-4266-8DEB-79A820C8A501}" presName="spaceRect" presStyleCnt="0"/>
      <dgm:spPr/>
    </dgm:pt>
    <dgm:pt modelId="{8A5F844B-02CB-4872-A5D5-D3B80C546DF6}" type="pres">
      <dgm:prSet presAssocID="{1963FC90-C81C-4266-8DEB-79A820C8A501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FE873E1-4065-47CD-A05C-EA7A632A6F4D}" type="pres">
      <dgm:prSet presAssocID="{DA5A700A-33D0-4AE3-A271-1D5B057D25F7}" presName="sibTrans" presStyleCnt="0"/>
      <dgm:spPr/>
    </dgm:pt>
    <dgm:pt modelId="{BEAD6FBB-774F-4107-B259-2CEEF19ADAF3}" type="pres">
      <dgm:prSet presAssocID="{977721B9-A5FA-4220-B7F8-42FB1C5157F4}" presName="compNode" presStyleCnt="0"/>
      <dgm:spPr/>
    </dgm:pt>
    <dgm:pt modelId="{E12A9AEF-D51C-4791-AB66-8EE1FB89628D}" type="pres">
      <dgm:prSet presAssocID="{977721B9-A5FA-4220-B7F8-42FB1C5157F4}" presName="iconBgRect" presStyleLbl="bgShp" presStyleIdx="2" presStyleCnt="4"/>
      <dgm:spPr/>
    </dgm:pt>
    <dgm:pt modelId="{8A317C29-34D3-46F2-97F1-3D16BB3072E7}" type="pres">
      <dgm:prSet presAssocID="{977721B9-A5FA-4220-B7F8-42FB1C5157F4}" presName="iconRect" presStyleLbl="node1" presStyleIdx="2" presStyleCnt="4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BE449E04-455A-4F21-8517-32CD04542CD2}" type="pres">
      <dgm:prSet presAssocID="{977721B9-A5FA-4220-B7F8-42FB1C5157F4}" presName="spaceRect" presStyleCnt="0"/>
      <dgm:spPr/>
    </dgm:pt>
    <dgm:pt modelId="{971A8DF8-6096-421F-8835-63949E1FED0E}" type="pres">
      <dgm:prSet presAssocID="{977721B9-A5FA-4220-B7F8-42FB1C5157F4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252E94A-FC90-4DDE-A076-E37B74E1CE66}" type="pres">
      <dgm:prSet presAssocID="{38E4D746-6DCC-43D4-A47B-54AD2CFE105D}" presName="sibTrans" presStyleCnt="0"/>
      <dgm:spPr/>
    </dgm:pt>
    <dgm:pt modelId="{66F62EE3-D9C9-4F91-941F-09761853671A}" type="pres">
      <dgm:prSet presAssocID="{38E4343D-5F0B-49BA-94A8-18F79148AC40}" presName="compNode" presStyleCnt="0"/>
      <dgm:spPr/>
    </dgm:pt>
    <dgm:pt modelId="{FBDE95E7-65A9-49AF-9285-96932AD64AAB}" type="pres">
      <dgm:prSet presAssocID="{38E4343D-5F0B-49BA-94A8-18F79148AC40}" presName="iconBgRect" presStyleLbl="bgShp" presStyleIdx="3" presStyleCnt="4"/>
      <dgm:spPr/>
    </dgm:pt>
    <dgm:pt modelId="{651E1323-DCDD-4FFA-8D0E-EF190AFBC01D}" type="pres">
      <dgm:prSet presAssocID="{38E4343D-5F0B-49BA-94A8-18F79148AC40}" presName="iconRect" presStyleLbl="node1" presStyleIdx="3" presStyleCnt="4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98FE2679-79C3-4D35-AB2E-7084A23E7740}" type="pres">
      <dgm:prSet presAssocID="{38E4343D-5F0B-49BA-94A8-18F79148AC40}" presName="spaceRect" presStyleCnt="0"/>
      <dgm:spPr/>
    </dgm:pt>
    <dgm:pt modelId="{B21D9BA1-A0EF-4FF6-ACA0-2CA00108D76C}" type="pres">
      <dgm:prSet presAssocID="{38E4343D-5F0B-49BA-94A8-18F79148AC40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02E702-6799-4771-92C1-FC049D8E2184}" srcId="{D75F392C-8A88-4354-87DE-5EE771A52B3C}" destId="{38E4343D-5F0B-49BA-94A8-18F79148AC40}" srcOrd="3" destOrd="0" parTransId="{F519F7D6-9B88-4401-9945-C4F4B63D967D}" sibTransId="{CE25ACA8-6C8C-4904-8B7C-BFB8D4A5A39C}"/>
    <dgm:cxn modelId="{0B6EF646-BC6F-42DD-8141-B9C22CED44B3}" type="presOf" srcId="{74801251-9B36-43C1-8E26-FDF5FA80DAB3}" destId="{F6BF2CE3-F3E7-4104-987F-884AD1C92910}" srcOrd="0" destOrd="0" presId="urn:microsoft.com/office/officeart/2018/5/layout/IconCircleLabelList"/>
    <dgm:cxn modelId="{0DB75E8B-159F-4A4E-9C22-1C9FB48EFC50}" type="presOf" srcId="{38E4343D-5F0B-49BA-94A8-18F79148AC40}" destId="{B21D9BA1-A0EF-4FF6-ACA0-2CA00108D76C}" srcOrd="0" destOrd="0" presId="urn:microsoft.com/office/officeart/2018/5/layout/IconCircleLabelList"/>
    <dgm:cxn modelId="{511FF98C-CA23-4642-845E-D4E296AC9473}" type="presOf" srcId="{D75F392C-8A88-4354-87DE-5EE771A52B3C}" destId="{9FCC5BA4-6171-4963-BC9E-1628B701E261}" srcOrd="0" destOrd="0" presId="urn:microsoft.com/office/officeart/2018/5/layout/IconCircleLabelList"/>
    <dgm:cxn modelId="{2808339D-556D-46DA-8D77-865A9F94C206}" type="presOf" srcId="{1963FC90-C81C-4266-8DEB-79A820C8A501}" destId="{8A5F844B-02CB-4872-A5D5-D3B80C546DF6}" srcOrd="0" destOrd="0" presId="urn:microsoft.com/office/officeart/2018/5/layout/IconCircleLabelList"/>
    <dgm:cxn modelId="{53791BAE-B864-423B-97B3-CC3185EF53CF}" srcId="{D75F392C-8A88-4354-87DE-5EE771A52B3C}" destId="{74801251-9B36-43C1-8E26-FDF5FA80DAB3}" srcOrd="0" destOrd="0" parTransId="{1C5A23BE-CFEE-4E4A-BA71-4A9B4E5E0E64}" sibTransId="{072D5BD3-702A-4C2B-A779-FBB32FF50AEF}"/>
    <dgm:cxn modelId="{ED977531-2184-4386-87D3-74B1D9204997}" srcId="{D75F392C-8A88-4354-87DE-5EE771A52B3C}" destId="{977721B9-A5FA-4220-B7F8-42FB1C5157F4}" srcOrd="2" destOrd="0" parTransId="{1C586A37-98DF-48D1-BE25-DF2FAF2EC1E1}" sibTransId="{38E4D746-6DCC-43D4-A47B-54AD2CFE105D}"/>
    <dgm:cxn modelId="{6B009CD1-B6F7-40A8-9D28-14B4E3882BFB}" srcId="{D75F392C-8A88-4354-87DE-5EE771A52B3C}" destId="{1963FC90-C81C-4266-8DEB-79A820C8A501}" srcOrd="1" destOrd="0" parTransId="{DCC30CFC-246A-4D93-B465-8DFE8AACEF3D}" sibTransId="{DA5A700A-33D0-4AE3-A271-1D5B057D25F7}"/>
    <dgm:cxn modelId="{19D19C0B-757A-4AB7-A48D-B74D018190CF}" type="presOf" srcId="{977721B9-A5FA-4220-B7F8-42FB1C5157F4}" destId="{971A8DF8-6096-421F-8835-63949E1FED0E}" srcOrd="0" destOrd="0" presId="urn:microsoft.com/office/officeart/2018/5/layout/IconCircleLabelList"/>
    <dgm:cxn modelId="{B5ECDCDF-2959-4BB3-A750-5B9BCE4E24DE}" type="presParOf" srcId="{9FCC5BA4-6171-4963-BC9E-1628B701E261}" destId="{9138835A-193F-4AD5-BD5C-58973541F959}" srcOrd="0" destOrd="0" presId="urn:microsoft.com/office/officeart/2018/5/layout/IconCircleLabelList"/>
    <dgm:cxn modelId="{78F25D61-C0F5-4E44-94C6-54A1CC6BDC42}" type="presParOf" srcId="{9138835A-193F-4AD5-BD5C-58973541F959}" destId="{5C80116C-3B92-44A1-A4D0-BC23CBDF2245}" srcOrd="0" destOrd="0" presId="urn:microsoft.com/office/officeart/2018/5/layout/IconCircleLabelList"/>
    <dgm:cxn modelId="{91E3AAF8-90C9-484F-A01D-09A15089EA10}" type="presParOf" srcId="{9138835A-193F-4AD5-BD5C-58973541F959}" destId="{68CA399C-0F8D-407E-891A-6C400A672417}" srcOrd="1" destOrd="0" presId="urn:microsoft.com/office/officeart/2018/5/layout/IconCircleLabelList"/>
    <dgm:cxn modelId="{99CEE0E3-258F-4F1D-B5BE-099C6A1293B3}" type="presParOf" srcId="{9138835A-193F-4AD5-BD5C-58973541F959}" destId="{4027B4BC-832D-4299-83AB-39ABF41B58FB}" srcOrd="2" destOrd="0" presId="urn:microsoft.com/office/officeart/2018/5/layout/IconCircleLabelList"/>
    <dgm:cxn modelId="{27529996-112B-4EFC-9ED9-DD09FD365B2C}" type="presParOf" srcId="{9138835A-193F-4AD5-BD5C-58973541F959}" destId="{F6BF2CE3-F3E7-4104-987F-884AD1C92910}" srcOrd="3" destOrd="0" presId="urn:microsoft.com/office/officeart/2018/5/layout/IconCircleLabelList"/>
    <dgm:cxn modelId="{5D34E7BF-5AC1-41CE-8F74-087A614C595E}" type="presParOf" srcId="{9FCC5BA4-6171-4963-BC9E-1628B701E261}" destId="{7595D0ED-7464-4D29-A6D5-D5B6D071B598}" srcOrd="1" destOrd="0" presId="urn:microsoft.com/office/officeart/2018/5/layout/IconCircleLabelList"/>
    <dgm:cxn modelId="{5A6423FC-0DE4-4C8D-A744-8033789072CE}" type="presParOf" srcId="{9FCC5BA4-6171-4963-BC9E-1628B701E261}" destId="{968DDA46-7DD2-4F2B-840B-8156D167EC29}" srcOrd="2" destOrd="0" presId="urn:microsoft.com/office/officeart/2018/5/layout/IconCircleLabelList"/>
    <dgm:cxn modelId="{9FC49480-AD99-44E9-9022-BB7AE6DE73A2}" type="presParOf" srcId="{968DDA46-7DD2-4F2B-840B-8156D167EC29}" destId="{5F750715-3EBF-40C6-A3FE-38BA79AF552C}" srcOrd="0" destOrd="0" presId="urn:microsoft.com/office/officeart/2018/5/layout/IconCircleLabelList"/>
    <dgm:cxn modelId="{1A0AA8F0-BB68-4945-915C-1E46FA6EB869}" type="presParOf" srcId="{968DDA46-7DD2-4F2B-840B-8156D167EC29}" destId="{EC5EDC8F-CACE-41E8-8215-1CB900B965F4}" srcOrd="1" destOrd="0" presId="urn:microsoft.com/office/officeart/2018/5/layout/IconCircleLabelList"/>
    <dgm:cxn modelId="{65E14E43-56EC-4034-A858-066FFE457CC1}" type="presParOf" srcId="{968DDA46-7DD2-4F2B-840B-8156D167EC29}" destId="{9A57033F-6252-47A1-89B4-D82A3070E153}" srcOrd="2" destOrd="0" presId="urn:microsoft.com/office/officeart/2018/5/layout/IconCircleLabelList"/>
    <dgm:cxn modelId="{F4875E62-A4D5-4E1D-8A46-B3C3CAB6ABBC}" type="presParOf" srcId="{968DDA46-7DD2-4F2B-840B-8156D167EC29}" destId="{8A5F844B-02CB-4872-A5D5-D3B80C546DF6}" srcOrd="3" destOrd="0" presId="urn:microsoft.com/office/officeart/2018/5/layout/IconCircleLabelList"/>
    <dgm:cxn modelId="{1D32A828-3986-4732-BB95-BB14A63BB199}" type="presParOf" srcId="{9FCC5BA4-6171-4963-BC9E-1628B701E261}" destId="{2FE873E1-4065-47CD-A05C-EA7A632A6F4D}" srcOrd="3" destOrd="0" presId="urn:microsoft.com/office/officeart/2018/5/layout/IconCircleLabelList"/>
    <dgm:cxn modelId="{709E1093-A0F5-4AC1-8896-37215F075B96}" type="presParOf" srcId="{9FCC5BA4-6171-4963-BC9E-1628B701E261}" destId="{BEAD6FBB-774F-4107-B259-2CEEF19ADAF3}" srcOrd="4" destOrd="0" presId="urn:microsoft.com/office/officeart/2018/5/layout/IconCircleLabelList"/>
    <dgm:cxn modelId="{E667D65F-1B0C-46AA-847B-50EA73896F52}" type="presParOf" srcId="{BEAD6FBB-774F-4107-B259-2CEEF19ADAF3}" destId="{E12A9AEF-D51C-4791-AB66-8EE1FB89628D}" srcOrd="0" destOrd="0" presId="urn:microsoft.com/office/officeart/2018/5/layout/IconCircleLabelList"/>
    <dgm:cxn modelId="{34958548-731D-4EB9-B0FE-9758F3DC4785}" type="presParOf" srcId="{BEAD6FBB-774F-4107-B259-2CEEF19ADAF3}" destId="{8A317C29-34D3-46F2-97F1-3D16BB3072E7}" srcOrd="1" destOrd="0" presId="urn:microsoft.com/office/officeart/2018/5/layout/IconCircleLabelList"/>
    <dgm:cxn modelId="{D606E3DC-2FD0-4AC6-A47A-6EC743E4A934}" type="presParOf" srcId="{BEAD6FBB-774F-4107-B259-2CEEF19ADAF3}" destId="{BE449E04-455A-4F21-8517-32CD04542CD2}" srcOrd="2" destOrd="0" presId="urn:microsoft.com/office/officeart/2018/5/layout/IconCircleLabelList"/>
    <dgm:cxn modelId="{ABCB56FC-9EB2-4C95-BEA8-3638380BEFD4}" type="presParOf" srcId="{BEAD6FBB-774F-4107-B259-2CEEF19ADAF3}" destId="{971A8DF8-6096-421F-8835-63949E1FED0E}" srcOrd="3" destOrd="0" presId="urn:microsoft.com/office/officeart/2018/5/layout/IconCircleLabelList"/>
    <dgm:cxn modelId="{C4209BAE-AAE2-44D6-8292-DA9FD8D02D45}" type="presParOf" srcId="{9FCC5BA4-6171-4963-BC9E-1628B701E261}" destId="{5252E94A-FC90-4DDE-A076-E37B74E1CE66}" srcOrd="5" destOrd="0" presId="urn:microsoft.com/office/officeart/2018/5/layout/IconCircleLabelList"/>
    <dgm:cxn modelId="{50B513F8-5171-4F59-89B6-27D1F60A3BD0}" type="presParOf" srcId="{9FCC5BA4-6171-4963-BC9E-1628B701E261}" destId="{66F62EE3-D9C9-4F91-941F-09761853671A}" srcOrd="6" destOrd="0" presId="urn:microsoft.com/office/officeart/2018/5/layout/IconCircleLabelList"/>
    <dgm:cxn modelId="{E43E93BB-62DF-4018-B60F-21A5446D27F3}" type="presParOf" srcId="{66F62EE3-D9C9-4F91-941F-09761853671A}" destId="{FBDE95E7-65A9-49AF-9285-96932AD64AAB}" srcOrd="0" destOrd="0" presId="urn:microsoft.com/office/officeart/2018/5/layout/IconCircleLabelList"/>
    <dgm:cxn modelId="{8121AD20-E4A6-4C56-A01C-65866EF6AEF8}" type="presParOf" srcId="{66F62EE3-D9C9-4F91-941F-09761853671A}" destId="{651E1323-DCDD-4FFA-8D0E-EF190AFBC01D}" srcOrd="1" destOrd="0" presId="urn:microsoft.com/office/officeart/2018/5/layout/IconCircleLabelList"/>
    <dgm:cxn modelId="{D7E33A50-9E77-4742-BA82-2F38D664FE32}" type="presParOf" srcId="{66F62EE3-D9C9-4F91-941F-09761853671A}" destId="{98FE2679-79C3-4D35-AB2E-7084A23E7740}" srcOrd="2" destOrd="0" presId="urn:microsoft.com/office/officeart/2018/5/layout/IconCircleLabelList"/>
    <dgm:cxn modelId="{C06466EE-CB37-476B-803A-DCB1215756A4}" type="presParOf" srcId="{66F62EE3-D9C9-4F91-941F-09761853671A}" destId="{B21D9BA1-A0EF-4FF6-ACA0-2CA00108D76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0116C-3B92-44A1-A4D0-BC23CBDF2245}">
      <dsp:nvSpPr>
        <dsp:cNvPr id="0" name=""/>
        <dsp:cNvSpPr/>
      </dsp:nvSpPr>
      <dsp:spPr>
        <a:xfrm>
          <a:off x="75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A399C-0F8D-407E-891A-6C400A672417}">
      <dsp:nvSpPr>
        <dsp:cNvPr id="0" name=""/>
        <dsp:cNvSpPr/>
      </dsp:nvSpPr>
      <dsp:spPr>
        <a:xfrm>
          <a:off x="98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F2CE3-F3E7-4104-987F-884AD1C92910}">
      <dsp:nvSpPr>
        <dsp:cNvPr id="0" name=""/>
        <dsp:cNvSpPr/>
      </dsp:nvSpPr>
      <dsp:spPr>
        <a:xfrm>
          <a:off x="40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b="0" i="0" kern="1200"/>
            <a:t>Define Control Scheme</a:t>
          </a:r>
          <a:endParaRPr lang="en-US" sz="1500" kern="1200"/>
        </a:p>
      </dsp:txBody>
      <dsp:txXfrm>
        <a:off x="400770" y="2457740"/>
        <a:ext cx="1800000" cy="720000"/>
      </dsp:txXfrm>
    </dsp:sp>
    <dsp:sp modelId="{5F750715-3EBF-40C6-A3FE-38BA79AF552C}">
      <dsp:nvSpPr>
        <dsp:cNvPr id="0" name=""/>
        <dsp:cNvSpPr/>
      </dsp:nvSpPr>
      <dsp:spPr>
        <a:xfrm>
          <a:off x="286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EDC8F-CACE-41E8-8215-1CB900B965F4}">
      <dsp:nvSpPr>
        <dsp:cNvPr id="0" name=""/>
        <dsp:cNvSpPr/>
      </dsp:nvSpPr>
      <dsp:spPr>
        <a:xfrm>
          <a:off x="310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F844B-02CB-4872-A5D5-D3B80C546DF6}">
      <dsp:nvSpPr>
        <dsp:cNvPr id="0" name=""/>
        <dsp:cNvSpPr/>
      </dsp:nvSpPr>
      <dsp:spPr>
        <a:xfrm>
          <a:off x="251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b="0" i="0" kern="1200" dirty="0"/>
            <a:t>Process Data</a:t>
          </a:r>
          <a:endParaRPr lang="en-US" sz="1500" kern="1200" dirty="0"/>
        </a:p>
      </dsp:txBody>
      <dsp:txXfrm>
        <a:off x="2515770" y="2457740"/>
        <a:ext cx="1800000" cy="720000"/>
      </dsp:txXfrm>
    </dsp:sp>
    <dsp:sp modelId="{E12A9AEF-D51C-4791-AB66-8EE1FB89628D}">
      <dsp:nvSpPr>
        <dsp:cNvPr id="0" name=""/>
        <dsp:cNvSpPr/>
      </dsp:nvSpPr>
      <dsp:spPr>
        <a:xfrm>
          <a:off x="4981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17C29-34D3-46F2-97F1-3D16BB3072E7}">
      <dsp:nvSpPr>
        <dsp:cNvPr id="0" name=""/>
        <dsp:cNvSpPr/>
      </dsp:nvSpPr>
      <dsp:spPr>
        <a:xfrm>
          <a:off x="5215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A8DF8-6096-421F-8835-63949E1FED0E}">
      <dsp:nvSpPr>
        <dsp:cNvPr id="0" name=""/>
        <dsp:cNvSpPr/>
      </dsp:nvSpPr>
      <dsp:spPr>
        <a:xfrm>
          <a:off x="4630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b="0" i="0" kern="1200"/>
            <a:t>Create, Train, and Test ML Model</a:t>
          </a:r>
          <a:endParaRPr lang="en-US" sz="1500" kern="1200"/>
        </a:p>
      </dsp:txBody>
      <dsp:txXfrm>
        <a:off x="4630770" y="2457740"/>
        <a:ext cx="1800000" cy="720000"/>
      </dsp:txXfrm>
    </dsp:sp>
    <dsp:sp modelId="{FBDE95E7-65A9-49AF-9285-96932AD64AAB}">
      <dsp:nvSpPr>
        <dsp:cNvPr id="0" name=""/>
        <dsp:cNvSpPr/>
      </dsp:nvSpPr>
      <dsp:spPr>
        <a:xfrm>
          <a:off x="7096770" y="1017740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E1323-DCDD-4FFA-8D0E-EF190AFBC01D}">
      <dsp:nvSpPr>
        <dsp:cNvPr id="0" name=""/>
        <dsp:cNvSpPr/>
      </dsp:nvSpPr>
      <dsp:spPr>
        <a:xfrm>
          <a:off x="7330770" y="1251740"/>
          <a:ext cx="630000" cy="630000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D9BA1-A0EF-4FF6-ACA0-2CA00108D76C}">
      <dsp:nvSpPr>
        <dsp:cNvPr id="0" name=""/>
        <dsp:cNvSpPr/>
      </dsp:nvSpPr>
      <dsp:spPr>
        <a:xfrm>
          <a:off x="6745770" y="24577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b="0" i="0" kern="1200"/>
            <a:t>Experiment with TurboPi</a:t>
          </a:r>
          <a:endParaRPr lang="en-US" sz="1500" kern="1200"/>
        </a:p>
      </dsp:txBody>
      <dsp:txXfrm>
        <a:off x="6745770" y="245774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6EBD5-F075-4D93-A5B4-7612594BF76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651C7-22D3-4525-880C-831658BB9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4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651C7-22D3-4525-880C-831658BB9B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6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324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4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627F91-A457-4DE7-BB2B-FC6657F85359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54F1-6616-4E12-AF67-6E729330D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 Following with </a:t>
            </a:r>
            <a:r>
              <a:rPr lang="en-US" dirty="0" err="1"/>
              <a:t>TurboPi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3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34" y="1853248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 - Compression</a:t>
            </a:r>
          </a:p>
        </p:txBody>
      </p:sp>
      <p:pic>
        <p:nvPicPr>
          <p:cNvPr id="32" name="Content Placeholder 31" descr="A screenshot of a computer&#10;&#10;Description automatically generated">
            <a:extLst>
              <a:ext uri="{FF2B5EF4-FFF2-40B4-BE49-F238E27FC236}">
                <a16:creationId xmlns:a16="http://schemas.microsoft.com/office/drawing/2014/main" id="{AF495C22-73A0-BADE-A0B5-945A15B91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4" y="2971800"/>
            <a:ext cx="6502400" cy="3657600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36AE84-FFFF-2D22-F042-221A3223D7D3}"/>
              </a:ext>
            </a:extLst>
          </p:cNvPr>
          <p:cNvSpPr txBox="1"/>
          <p:nvPr/>
        </p:nvSpPr>
        <p:spPr>
          <a:xfrm>
            <a:off x="646111" y="1152983"/>
            <a:ext cx="745913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Open the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“File Manager”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Navigate to /home/</a:t>
            </a:r>
            <a:r>
              <a:rPr lang="en-US" sz="2000" dirty="0" err="1">
                <a:latin typeface="+mj-lt"/>
                <a:ea typeface="+mj-ea"/>
                <a:cs typeface="+mj-cs"/>
              </a:rPr>
              <a:t>turbopi</a:t>
            </a:r>
            <a:r>
              <a:rPr lang="en-US" sz="2000" dirty="0">
                <a:latin typeface="+mj-lt"/>
                <a:ea typeface="+mj-ea"/>
                <a:cs typeface="+mj-cs"/>
              </a:rPr>
              <a:t>/</a:t>
            </a:r>
            <a:r>
              <a:rPr lang="en-US" sz="2000" dirty="0" err="1">
                <a:latin typeface="+mj-lt"/>
                <a:ea typeface="+mj-ea"/>
                <a:cs typeface="+mj-cs"/>
              </a:rPr>
              <a:t>Line_Follower</a:t>
            </a:r>
            <a:r>
              <a:rPr lang="en-US" sz="2000" dirty="0">
                <a:latin typeface="+mj-lt"/>
                <a:ea typeface="+mj-ea"/>
                <a:cs typeface="+mj-cs"/>
              </a:rPr>
              <a:t>/datasets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Right click the “</a:t>
            </a:r>
            <a:r>
              <a:rPr lang="en-US" sz="2000" dirty="0" err="1">
                <a:latin typeface="+mj-lt"/>
                <a:ea typeface="+mj-ea"/>
                <a:cs typeface="+mj-cs"/>
              </a:rPr>
              <a:t>line_following</a:t>
            </a:r>
            <a:r>
              <a:rPr lang="en-US" sz="2000" dirty="0">
                <a:latin typeface="+mj-lt"/>
                <a:ea typeface="+mj-ea"/>
                <a:cs typeface="+mj-cs"/>
              </a:rPr>
              <a:t>” folder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Select “Compress” from the dropdown</a:t>
            </a:r>
          </a:p>
        </p:txBody>
      </p:sp>
    </p:spTree>
    <p:extLst>
      <p:ext uri="{BB962C8B-B14F-4D97-AF65-F5344CB8AC3E}">
        <p14:creationId xmlns:p14="http://schemas.microsoft.com/office/powerpoint/2010/main" val="33694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 - Compression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D73BD-C675-995E-3CEF-6069939D2182}"/>
              </a:ext>
            </a:extLst>
          </p:cNvPr>
          <p:cNvSpPr txBox="1"/>
          <p:nvPr/>
        </p:nvSpPr>
        <p:spPr>
          <a:xfrm>
            <a:off x="646111" y="1152983"/>
            <a:ext cx="7459132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Navigate to /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home/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turbopi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/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Line_Follower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/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Select “zip” as the archive type in the bottom left corner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Click “Create” when finished</a:t>
            </a:r>
          </a:p>
        </p:txBody>
      </p:sp>
      <p:pic>
        <p:nvPicPr>
          <p:cNvPr id="8" name="Content Placeholder 31">
            <a:extLst>
              <a:ext uri="{FF2B5EF4-FFF2-40B4-BE49-F238E27FC236}">
                <a16:creationId xmlns:a16="http://schemas.microsoft.com/office/drawing/2014/main" id="{1CACA476-890F-9D1D-5741-BCAAE3EA5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3784" y="2971800"/>
            <a:ext cx="650240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D73BD-C675-995E-3CEF-6069939D2182}"/>
              </a:ext>
            </a:extLst>
          </p:cNvPr>
          <p:cNvSpPr txBox="1"/>
          <p:nvPr/>
        </p:nvSpPr>
        <p:spPr>
          <a:xfrm>
            <a:off x="646111" y="1152983"/>
            <a:ext cx="7459132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Navigate </a:t>
            </a:r>
            <a:r>
              <a:rPr lang="en-US" sz="2000" dirty="0">
                <a:latin typeface="+mj-lt"/>
                <a:ea typeface="+mj-ea"/>
                <a:cs typeface="+mj-cs"/>
              </a:rPr>
              <a:t>to /home/</a:t>
            </a:r>
            <a:r>
              <a:rPr lang="en-US" sz="2000" dirty="0" err="1">
                <a:latin typeface="+mj-lt"/>
                <a:ea typeface="+mj-ea"/>
                <a:cs typeface="+mj-cs"/>
              </a:rPr>
              <a:t>turbopi</a:t>
            </a:r>
            <a:r>
              <a:rPr lang="en-US" sz="2000" dirty="0">
                <a:latin typeface="+mj-lt"/>
                <a:ea typeface="+mj-ea"/>
                <a:cs typeface="+mj-cs"/>
              </a:rPr>
              <a:t>/</a:t>
            </a:r>
            <a:r>
              <a:rPr lang="en-US" sz="2000" dirty="0" err="1">
                <a:latin typeface="+mj-lt"/>
                <a:ea typeface="+mj-ea"/>
                <a:cs typeface="+mj-cs"/>
              </a:rPr>
              <a:t>Line_Follower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Left click on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line_following.zip </a:t>
            </a:r>
            <a:r>
              <a:rPr lang="en-US" sz="2000" dirty="0">
                <a:latin typeface="+mj-lt"/>
                <a:ea typeface="+mj-ea"/>
                <a:cs typeface="+mj-cs"/>
              </a:rPr>
              <a:t>to select it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Use the key combo “ctrl + c” to copy the file to your clipboard</a:t>
            </a:r>
          </a:p>
        </p:txBody>
      </p:sp>
      <p:pic>
        <p:nvPicPr>
          <p:cNvPr id="8" name="Content Placeholder 31">
            <a:extLst>
              <a:ext uri="{FF2B5EF4-FFF2-40B4-BE49-F238E27FC236}">
                <a16:creationId xmlns:a16="http://schemas.microsoft.com/office/drawing/2014/main" id="{1CACA476-890F-9D1D-5741-BCAAE3EA5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3784" y="2971800"/>
            <a:ext cx="650239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2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D73BD-C675-995E-3CEF-6069939D2182}"/>
              </a:ext>
            </a:extLst>
          </p:cNvPr>
          <p:cNvSpPr txBox="1"/>
          <p:nvPr/>
        </p:nvSpPr>
        <p:spPr>
          <a:xfrm>
            <a:off x="646111" y="1152983"/>
            <a:ext cx="7459132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On your windows computer open “File Explorer”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Navigate to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Desktop/1 –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TurboPi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– Line Following/Data/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Use the key combo “ctrl + v” to paste the dataset into the folder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423160"/>
            <a:ext cx="40403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6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D73BD-C675-995E-3CEF-6069939D2182}"/>
              </a:ext>
            </a:extLst>
          </p:cNvPr>
          <p:cNvSpPr txBox="1"/>
          <p:nvPr/>
        </p:nvSpPr>
        <p:spPr>
          <a:xfrm>
            <a:off x="646111" y="1152983"/>
            <a:ext cx="7459132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Right click on the transferred zip file to open a dropdown menu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Select “Extract All…” from the dropdown menu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31">
            <a:extLst>
              <a:ext uri="{FF2B5EF4-FFF2-40B4-BE49-F238E27FC236}">
                <a16:creationId xmlns:a16="http://schemas.microsoft.com/office/drawing/2014/main" id="{1CACA476-890F-9D1D-5741-BCAAE3EA5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423160"/>
            <a:ext cx="404037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D73BD-C675-995E-3CEF-6069939D2182}"/>
              </a:ext>
            </a:extLst>
          </p:cNvPr>
          <p:cNvSpPr txBox="1"/>
          <p:nvPr/>
        </p:nvSpPr>
        <p:spPr>
          <a:xfrm>
            <a:off x="646111" y="1152983"/>
            <a:ext cx="7459132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One the Extract Compressed (Zipped) Folders window left click the right end of the folder path and delete “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line_following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”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Click “Extract” to start the extraction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89" y="2604662"/>
            <a:ext cx="556494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6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4F1-5671-CD2B-D3C4-45181B51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2710B-6DAA-4B9E-EAFC-D0CDB9A54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10184647" cy="468340"/>
          </a:xfr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“</a:t>
            </a:r>
            <a:r>
              <a:rPr lang="en-US" dirty="0" err="1"/>
              <a:t>uwyo_crop.ipynb</a:t>
            </a:r>
            <a:r>
              <a:rPr lang="en-US" dirty="0"/>
              <a:t>” and run the first 3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1618488"/>
            <a:ext cx="9454896" cy="50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5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4F1-5671-CD2B-D3C4-45181B51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2710B-6DAA-4B9E-EAFC-D0CDB9A54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6246085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Open two “File Explorer” windows</a:t>
            </a:r>
          </a:p>
          <a:p>
            <a:r>
              <a:rPr lang="en-US" dirty="0"/>
              <a:t>Open “File Explorer”</a:t>
            </a:r>
          </a:p>
          <a:p>
            <a:r>
              <a:rPr lang="en-US" dirty="0"/>
              <a:t>Right click on “Desktop” from the left hand menu bar</a:t>
            </a:r>
          </a:p>
          <a:p>
            <a:r>
              <a:rPr lang="en-US" dirty="0"/>
              <a:t>Select “Open in new window” from the dropdown menu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196" y="1152983"/>
            <a:ext cx="425302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8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4F1-5671-CD2B-D3C4-45181B51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2710B-6DAA-4B9E-EAFC-D0CDB9A54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66863"/>
            <a:ext cx="10209122" cy="847036"/>
          </a:xfrm>
        </p:spPr>
        <p:txBody>
          <a:bodyPr/>
          <a:lstStyle/>
          <a:p>
            <a:r>
              <a:rPr lang="en-US" dirty="0"/>
              <a:t>In one “File Explorer” window, open the “Data/crop” folder we created earlier</a:t>
            </a:r>
          </a:p>
          <a:p>
            <a:r>
              <a:rPr lang="en-US" dirty="0"/>
              <a:t>In the other “File Explorer” window, open the “Data/positive” folder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935"/>
          <a:stretch/>
        </p:blipFill>
        <p:spPr>
          <a:xfrm>
            <a:off x="560386" y="2128430"/>
            <a:ext cx="10579042" cy="44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8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A8D-23E1-D69A-AA5F-59E797D2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 Map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DB8BC15-958C-B45A-4264-6755A7EBF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444572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79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4F1-5671-CD2B-D3C4-45181B51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2710B-6DAA-4B9E-EAFC-D0CDB9A54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6246085" cy="4195481"/>
          </a:xfrm>
        </p:spPr>
        <p:txBody>
          <a:bodyPr/>
          <a:lstStyle/>
          <a:p>
            <a:r>
              <a:rPr lang="en-US" dirty="0"/>
              <a:t>Select cropped images with black lines by holding “ctrl” with one hand and left clicking the mouse with the other hand</a:t>
            </a:r>
          </a:p>
          <a:p>
            <a:r>
              <a:rPr lang="en-US" dirty="0"/>
              <a:t>We will be labeling these images as positive and we are doing them first because there will be fewer of them in our dataset</a:t>
            </a:r>
          </a:p>
          <a:p>
            <a:r>
              <a:rPr lang="en-US" dirty="0"/>
              <a:t>Once you have all of the visible positive </a:t>
            </a:r>
            <a:r>
              <a:rPr lang="en-US" dirty="0" smtClean="0"/>
              <a:t>examples </a:t>
            </a:r>
            <a:r>
              <a:rPr lang="en-US" dirty="0"/>
              <a:t>selected left click on the last image and drag it to the positive </a:t>
            </a:r>
            <a:r>
              <a:rPr lang="en-US" dirty="0" smtClean="0"/>
              <a:t>folder</a:t>
            </a:r>
          </a:p>
          <a:p>
            <a:r>
              <a:rPr lang="en-US" dirty="0" smtClean="0"/>
              <a:t>Continue this process until there are no positive examples in the crop folder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196" y="1152983"/>
            <a:ext cx="425302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22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4F1-5671-CD2B-D3C4-45181B51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2710B-6DAA-4B9E-EAFC-D0CDB9A54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10209122" cy="15380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Once all of your positive images have been labeled, change the positive window to the </a:t>
            </a:r>
            <a:r>
              <a:rPr lang="en-US" dirty="0" smtClean="0"/>
              <a:t>/Data/negative </a:t>
            </a:r>
            <a:r>
              <a:rPr lang="en-US" dirty="0"/>
              <a:t>folder. </a:t>
            </a:r>
          </a:p>
          <a:p>
            <a:r>
              <a:rPr lang="en-US" dirty="0"/>
              <a:t>Use the key combo “ctrl + a” to select all of the files in the crop folder</a:t>
            </a:r>
          </a:p>
          <a:p>
            <a:r>
              <a:rPr lang="en-US" dirty="0"/>
              <a:t>Left click and drag to move all negative images to their respective folder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642" y="2690989"/>
            <a:ext cx="7480192" cy="40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4F1-5671-CD2B-D3C4-45181B51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 </a:t>
            </a:r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2710B-6DAA-4B9E-EAFC-D0CDB9A54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10184647" cy="468340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dirty="0" err="1"/>
              <a:t>jupyter</a:t>
            </a:r>
            <a:r>
              <a:rPr lang="en-US" dirty="0"/>
              <a:t> notebook “</a:t>
            </a:r>
            <a:r>
              <a:rPr lang="en-US" dirty="0" err="1"/>
              <a:t>uwyo_crop.ipynb</a:t>
            </a:r>
            <a:r>
              <a:rPr lang="en-US" dirty="0"/>
              <a:t>” run cell </a:t>
            </a:r>
            <a:r>
              <a:rPr lang="en-US" dirty="0" smtClean="0"/>
              <a:t>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1621323"/>
            <a:ext cx="9454896" cy="50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0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CC7AB1-75AF-9ECC-B2C1-97B0797F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Machine Learning</a:t>
            </a:r>
            <a:endParaRPr lang="en-US" sz="7200" b="0" i="0" kern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48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E309-A959-20F7-4775-B56F836B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05C4C-EBA1-E397-BDC9-DE2EA85D2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computational power of the raspberry pi is limited but decisions need to be made quickly</a:t>
            </a:r>
          </a:p>
          <a:p>
            <a:pPr marL="0" indent="0">
              <a:buNone/>
            </a:pPr>
            <a:r>
              <a:rPr lang="en-US" dirty="0"/>
              <a:t>Things which will improve performance of the </a:t>
            </a:r>
            <a:r>
              <a:rPr lang="en-US" dirty="0" err="1"/>
              <a:t>TurboPi</a:t>
            </a:r>
            <a:endParaRPr lang="en-US" dirty="0"/>
          </a:p>
          <a:p>
            <a:r>
              <a:rPr lang="en-US" dirty="0"/>
              <a:t>Reducing the size and number of cropped images</a:t>
            </a:r>
          </a:p>
          <a:p>
            <a:r>
              <a:rPr lang="en-US" dirty="0"/>
              <a:t>Using grayscale images (1 channel input) to reduce the computations, compared to color images (3 channel inputs)</a:t>
            </a:r>
          </a:p>
          <a:p>
            <a:r>
              <a:rPr lang="en-US" dirty="0"/>
              <a:t>Making the neural network as small as possible to reduce computations</a:t>
            </a:r>
          </a:p>
          <a:p>
            <a:r>
              <a:rPr lang="en-US" dirty="0"/>
              <a:t>Running the camera, ML, and decision process on separate threads</a:t>
            </a:r>
          </a:p>
        </p:txBody>
      </p:sp>
    </p:spTree>
    <p:extLst>
      <p:ext uri="{BB962C8B-B14F-4D97-AF65-F5344CB8AC3E}">
        <p14:creationId xmlns:p14="http://schemas.microsoft.com/office/powerpoint/2010/main" val="4103380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34F1-5671-CD2B-D3C4-45181B51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ML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2710B-6DAA-4B9E-EAFC-D0CDB9A54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52983"/>
            <a:ext cx="10184647" cy="468340"/>
          </a:xfr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smtClean="0"/>
              <a:t>“</a:t>
            </a:r>
            <a:r>
              <a:rPr lang="en-US" dirty="0" err="1" smtClean="0"/>
              <a:t>uwyoimage_trainer.ipynb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1618488"/>
            <a:ext cx="9454896" cy="50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63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E309-A959-20F7-4775-B56F836B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ML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6" y="1496561"/>
            <a:ext cx="10972800" cy="713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06" y="2418263"/>
            <a:ext cx="10972800" cy="38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7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E309-A959-20F7-4775-B56F836B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ML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47" y="2041714"/>
            <a:ext cx="10972800" cy="2469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47" y="4905326"/>
            <a:ext cx="10972800" cy="6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64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CC7AB1-75AF-9ECC-B2C1-97B0797F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Experimenting with </a:t>
            </a:r>
            <a:r>
              <a:rPr lang="en-US" sz="7200" err="1"/>
              <a:t>TurboPi</a:t>
            </a:r>
            <a:endParaRPr lang="en-US" sz="7200" b="0" i="0" kern="120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795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</a:t>
            </a:r>
            <a:r>
              <a:rPr lang="en-US" dirty="0" smtClean="0"/>
              <a:t>Model to </a:t>
            </a:r>
            <a:r>
              <a:rPr lang="en-US" dirty="0" err="1" smtClean="0"/>
              <a:t>TurboPi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D73BD-C675-995E-3CEF-6069939D2182}"/>
              </a:ext>
            </a:extLst>
          </p:cNvPr>
          <p:cNvSpPr txBox="1"/>
          <p:nvPr/>
        </p:nvSpPr>
        <p:spPr>
          <a:xfrm>
            <a:off x="646111" y="1152983"/>
            <a:ext cx="7459132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On your windows computer open “File Explorer”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Navigate to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Desktop/1 –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TurboPi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– Line Following/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Use the key combo “ctrl +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c” to copy line_follower.pt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423160"/>
            <a:ext cx="40403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8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CC7AB1-75AF-9ECC-B2C1-97B0797F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Control Scheme</a:t>
            </a:r>
          </a:p>
        </p:txBody>
      </p:sp>
    </p:spTree>
    <p:extLst>
      <p:ext uri="{BB962C8B-B14F-4D97-AF65-F5344CB8AC3E}">
        <p14:creationId xmlns:p14="http://schemas.microsoft.com/office/powerpoint/2010/main" val="293682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</a:t>
            </a:r>
            <a:r>
              <a:rPr lang="en-US" dirty="0" smtClean="0"/>
              <a:t>Model to </a:t>
            </a:r>
            <a:r>
              <a:rPr lang="en-US" dirty="0" err="1" smtClean="0"/>
              <a:t>TurboPi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D73BD-C675-995E-3CEF-6069939D2182}"/>
              </a:ext>
            </a:extLst>
          </p:cNvPr>
          <p:cNvSpPr txBox="1"/>
          <p:nvPr/>
        </p:nvSpPr>
        <p:spPr>
          <a:xfrm>
            <a:off x="646111" y="1152983"/>
            <a:ext cx="7459132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On your 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TurboPi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open </a:t>
            </a:r>
            <a:r>
              <a:rPr lang="en-US" sz="2000" dirty="0">
                <a:latin typeface="+mj-lt"/>
                <a:ea typeface="+mj-ea"/>
                <a:cs typeface="+mj-cs"/>
              </a:rPr>
              <a:t>“File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Manager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”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>
                <a:latin typeface="+mj-lt"/>
                <a:ea typeface="+mj-ea"/>
                <a:cs typeface="+mj-cs"/>
              </a:rPr>
              <a:t>Navigate to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/</a:t>
            </a:r>
            <a:r>
              <a:rPr lang="en-US" sz="2000" dirty="0">
                <a:solidFill>
                  <a:srgbClr val="FFFFFF"/>
                </a:solidFill>
              </a:rPr>
              <a:t>home/</a:t>
            </a:r>
            <a:r>
              <a:rPr lang="en-US" sz="2000" dirty="0" err="1">
                <a:solidFill>
                  <a:srgbClr val="FFFFFF"/>
                </a:solidFill>
              </a:rPr>
              <a:t>turbopi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Line_Follower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Use </a:t>
            </a:r>
            <a:r>
              <a:rPr lang="en-US" sz="2000" dirty="0">
                <a:latin typeface="+mj-lt"/>
                <a:ea typeface="+mj-ea"/>
                <a:cs typeface="+mj-cs"/>
              </a:rPr>
              <a:t>the key combo “ctrl + </a:t>
            </a:r>
            <a:r>
              <a:rPr lang="en-US" sz="2000" dirty="0">
                <a:latin typeface="+mj-lt"/>
                <a:ea typeface="+mj-ea"/>
                <a:cs typeface="+mj-cs"/>
              </a:rPr>
              <a:t>v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” to paste line_follower.pt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4" y="2971800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27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Following - Opening the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20" y="1397911"/>
            <a:ext cx="6008442" cy="4560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dirty="0"/>
              <a:t>Navigate to the </a:t>
            </a:r>
            <a:r>
              <a:rPr lang="en-US" dirty="0" err="1"/>
              <a:t>Thonny</a:t>
            </a:r>
            <a:r>
              <a:rPr lang="en-US" dirty="0"/>
              <a:t> IDE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Select the Raspberry Icon in the top-left corner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Hover over Programming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Select </a:t>
            </a:r>
            <a:r>
              <a:rPr lang="en-US" b="1" dirty="0" err="1"/>
              <a:t>Thonny</a:t>
            </a:r>
            <a:endParaRPr lang="en-US" b="1" dirty="0"/>
          </a:p>
          <a:p>
            <a:pPr>
              <a:buClr>
                <a:srgbClr val="8AD0D6"/>
              </a:buClr>
            </a:pPr>
            <a:r>
              <a:rPr lang="en-US" dirty="0"/>
              <a:t>When you open </a:t>
            </a:r>
            <a:r>
              <a:rPr lang="en-US" dirty="0" err="1"/>
              <a:t>Thonny</a:t>
            </a:r>
            <a:r>
              <a:rPr lang="en-US" dirty="0"/>
              <a:t>, enter the password: </a:t>
            </a:r>
            <a:r>
              <a:rPr lang="en-US" b="1" dirty="0">
                <a:solidFill>
                  <a:srgbClr val="FF0000"/>
                </a:solidFill>
              </a:rPr>
              <a:t>ml4hst2023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61" y="1853248"/>
            <a:ext cx="5469009" cy="394557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05627" y="3115500"/>
            <a:ext cx="723973" cy="27655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8085490">
            <a:off x="4863051" y="2912520"/>
            <a:ext cx="1974841" cy="1422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54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Following - Opening the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20" y="1397911"/>
            <a:ext cx="5597476" cy="4560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dirty="0"/>
              <a:t>To open files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Click on </a:t>
            </a:r>
            <a:r>
              <a:rPr lang="en-US" b="1" dirty="0"/>
              <a:t>File</a:t>
            </a:r>
            <a:r>
              <a:rPr lang="en-US" dirty="0"/>
              <a:t> in the top left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Select </a:t>
            </a:r>
            <a:r>
              <a:rPr lang="en-US" b="1" dirty="0"/>
              <a:t>Open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4849" b="24794"/>
          <a:stretch/>
        </p:blipFill>
        <p:spPr>
          <a:xfrm>
            <a:off x="6139273" y="1397911"/>
            <a:ext cx="5530451" cy="50303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9424582">
            <a:off x="6926173" y="2104754"/>
            <a:ext cx="2375820" cy="2404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144113" y="2585871"/>
            <a:ext cx="837602" cy="24664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19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Following - Opening the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88" y="1629078"/>
            <a:ext cx="5597476" cy="4560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8AD0D6"/>
              </a:buClr>
              <a:buNone/>
            </a:pPr>
            <a:r>
              <a:rPr lang="en-US" dirty="0">
                <a:solidFill>
                  <a:srgbClr val="FFFFFF"/>
                </a:solidFill>
              </a:rPr>
              <a:t>1. Go to home/</a:t>
            </a:r>
            <a:r>
              <a:rPr lang="en-US" dirty="0" err="1">
                <a:solidFill>
                  <a:srgbClr val="FFFFFF"/>
                </a:solidFill>
              </a:rPr>
              <a:t>turbopi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Line_Follower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5E0281-98AD-3916-692A-0751F184C938}"/>
              </a:ext>
            </a:extLst>
          </p:cNvPr>
          <p:cNvGrpSpPr/>
          <p:nvPr/>
        </p:nvGrpSpPr>
        <p:grpSpPr>
          <a:xfrm>
            <a:off x="165806" y="2031736"/>
            <a:ext cx="5914758" cy="4572000"/>
            <a:chOff x="165806" y="2031736"/>
            <a:chExt cx="5914758" cy="457200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36784AC-B898-68C1-23B3-B4D5265CD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8" t="4878" r="15967" b="1779"/>
            <a:stretch/>
          </p:blipFill>
          <p:spPr>
            <a:xfrm>
              <a:off x="165806" y="2031736"/>
              <a:ext cx="5914758" cy="457200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858932" y="3499753"/>
              <a:ext cx="1077332" cy="161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D8A740-9C36-C8C2-008F-8EE7181E87BF}"/>
              </a:ext>
            </a:extLst>
          </p:cNvPr>
          <p:cNvSpPr txBox="1">
            <a:spLocks/>
          </p:cNvSpPr>
          <p:nvPr/>
        </p:nvSpPr>
        <p:spPr>
          <a:xfrm>
            <a:off x="6171732" y="1629079"/>
            <a:ext cx="5597476" cy="45609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Clr>
                <a:srgbClr val="8AD0D6"/>
              </a:buClr>
              <a:buNone/>
            </a:pPr>
            <a:r>
              <a:rPr lang="en-US" dirty="0">
                <a:solidFill>
                  <a:srgbClr val="FFFFFF"/>
                </a:solidFill>
              </a:rPr>
              <a:t>2. Double click on </a:t>
            </a:r>
            <a:r>
              <a:rPr lang="en-US" b="1" dirty="0">
                <a:solidFill>
                  <a:srgbClr val="FFFFFF"/>
                </a:solidFill>
              </a:rPr>
              <a:t>uwyo_line_follower.py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43C897-A36A-A05B-4713-CAD33A783C35}"/>
              </a:ext>
            </a:extLst>
          </p:cNvPr>
          <p:cNvGrpSpPr/>
          <p:nvPr/>
        </p:nvGrpSpPr>
        <p:grpSpPr>
          <a:xfrm>
            <a:off x="6171732" y="2031736"/>
            <a:ext cx="5935857" cy="4572000"/>
            <a:chOff x="6171732" y="2031736"/>
            <a:chExt cx="5935857" cy="4572000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73FD910-90E4-2F32-F3E8-974E724DA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2" t="4696" r="15897" b="1886"/>
            <a:stretch/>
          </p:blipFill>
          <p:spPr>
            <a:xfrm>
              <a:off x="6171732" y="2031736"/>
              <a:ext cx="5935857" cy="45720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26AF87-98F4-0D13-694D-9F42C0169F0A}"/>
                </a:ext>
              </a:extLst>
            </p:cNvPr>
            <p:cNvSpPr/>
            <p:nvPr/>
          </p:nvSpPr>
          <p:spPr>
            <a:xfrm>
              <a:off x="6855121" y="3505504"/>
              <a:ext cx="1077332" cy="161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866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246-D7F2-7D2A-0141-3198FECD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Following with IR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AA8BE-EF64-BB39-1744-4B73ABB28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34488"/>
            <a:ext cx="7772400" cy="1587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dirty="0"/>
              <a:t>Use an array of IR sensors positioned at the front of the vehicle</a:t>
            </a:r>
          </a:p>
          <a:p>
            <a:pPr>
              <a:buClr>
                <a:srgbClr val="8AD0D6"/>
              </a:buClr>
            </a:pPr>
            <a:r>
              <a:rPr lang="en-US" dirty="0"/>
              <a:t>Keep the line between the sensors to make the vehicle follow the line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8896" y="3579506"/>
            <a:ext cx="7806830" cy="2810333"/>
            <a:chOff x="1445057" y="3328237"/>
            <a:chExt cx="7806830" cy="2810333"/>
          </a:xfrm>
        </p:grpSpPr>
        <p:sp>
          <p:nvSpPr>
            <p:cNvPr id="4" name="Rounded Rectangle 3"/>
            <p:cNvSpPr/>
            <p:nvPr/>
          </p:nvSpPr>
          <p:spPr>
            <a:xfrm>
              <a:off x="1445057" y="4276436"/>
              <a:ext cx="1371600" cy="9144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Go straight</a:t>
              </a:r>
            </a:p>
          </p:txBody>
        </p:sp>
        <p:sp>
          <p:nvSpPr>
            <p:cNvPr id="5" name="Diamond 4"/>
            <p:cNvSpPr/>
            <p:nvPr/>
          </p:nvSpPr>
          <p:spPr>
            <a:xfrm>
              <a:off x="4205472" y="4276436"/>
              <a:ext cx="2286000" cy="9144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 Triggered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880287" y="5224170"/>
              <a:ext cx="1371600" cy="9144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Turn Right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80287" y="3328237"/>
              <a:ext cx="1371600" cy="9144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Turn Left</a:t>
              </a:r>
            </a:p>
          </p:txBody>
        </p:sp>
        <p:sp>
          <p:nvSpPr>
            <p:cNvPr id="9" name="Bent Arrow 8"/>
            <p:cNvSpPr/>
            <p:nvPr/>
          </p:nvSpPr>
          <p:spPr>
            <a:xfrm rot="5400000">
              <a:off x="7341613" y="3826746"/>
              <a:ext cx="546995" cy="2209184"/>
            </a:xfrm>
            <a:prstGeom prst="bentArrow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Bent Arrow 9"/>
            <p:cNvSpPr/>
            <p:nvPr/>
          </p:nvSpPr>
          <p:spPr>
            <a:xfrm rot="16200000" flipV="1">
              <a:off x="7346375" y="3416880"/>
              <a:ext cx="537473" cy="2209184"/>
            </a:xfrm>
            <a:prstGeom prst="bentArrow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Bent Arrow 10"/>
            <p:cNvSpPr/>
            <p:nvPr/>
          </p:nvSpPr>
          <p:spPr>
            <a:xfrm rot="5400000" flipV="1">
              <a:off x="6265111" y="2666288"/>
              <a:ext cx="537473" cy="2643799"/>
            </a:xfrm>
            <a:prstGeom prst="bentArrow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Bent Arrow 11"/>
            <p:cNvSpPr/>
            <p:nvPr/>
          </p:nvSpPr>
          <p:spPr>
            <a:xfrm rot="16200000">
              <a:off x="6266303" y="4157625"/>
              <a:ext cx="537473" cy="2641419"/>
            </a:xfrm>
            <a:prstGeom prst="bentArrow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08706" y="4287342"/>
              <a:ext cx="1731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Left Triggered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92269" y="4799444"/>
              <a:ext cx="1860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Right Triggered</a:t>
              </a:r>
            </a:p>
          </p:txBody>
        </p:sp>
        <p:sp>
          <p:nvSpPr>
            <p:cNvPr id="19" name="U-Turn Arrow 18"/>
            <p:cNvSpPr/>
            <p:nvPr/>
          </p:nvSpPr>
          <p:spPr>
            <a:xfrm>
              <a:off x="2031772" y="3724501"/>
              <a:ext cx="2297341" cy="996461"/>
            </a:xfrm>
            <a:custGeom>
              <a:avLst/>
              <a:gdLst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44557 w 2313687"/>
                <a:gd name="connsiteY14" fmla="*/ 996461 h 996461"/>
                <a:gd name="connsiteX15" fmla="*/ 0 w 2313687"/>
                <a:gd name="connsiteY15" fmla="*/ 996461 h 996461"/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35321 w 2313687"/>
                <a:gd name="connsiteY14" fmla="*/ 553116 h 996461"/>
                <a:gd name="connsiteX15" fmla="*/ 0 w 2313687"/>
                <a:gd name="connsiteY15" fmla="*/ 996461 h 996461"/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44846 w 2313687"/>
                <a:gd name="connsiteY14" fmla="*/ 557878 h 996461"/>
                <a:gd name="connsiteX15" fmla="*/ 0 w 2313687"/>
                <a:gd name="connsiteY15" fmla="*/ 996461 h 996461"/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35321 w 2313687"/>
                <a:gd name="connsiteY14" fmla="*/ 553115 h 996461"/>
                <a:gd name="connsiteX15" fmla="*/ 0 w 2313687"/>
                <a:gd name="connsiteY15" fmla="*/ 996461 h 996461"/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42464 w 2313687"/>
                <a:gd name="connsiteY14" fmla="*/ 553115 h 996461"/>
                <a:gd name="connsiteX15" fmla="*/ 0 w 2313687"/>
                <a:gd name="connsiteY15" fmla="*/ 996461 h 996461"/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44846 w 2313687"/>
                <a:gd name="connsiteY14" fmla="*/ 553115 h 996461"/>
                <a:gd name="connsiteX15" fmla="*/ 0 w 2313687"/>
                <a:gd name="connsiteY15" fmla="*/ 996461 h 996461"/>
                <a:gd name="connsiteX0" fmla="*/ 2381 w 2313687"/>
                <a:gd name="connsiteY0" fmla="*/ 553548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44846 w 2313687"/>
                <a:gd name="connsiteY14" fmla="*/ 553115 h 996461"/>
                <a:gd name="connsiteX15" fmla="*/ 2381 w 2313687"/>
                <a:gd name="connsiteY15" fmla="*/ 553548 h 996461"/>
                <a:gd name="connsiteX0" fmla="*/ 68 w 2318518"/>
                <a:gd name="connsiteY0" fmla="*/ 551167 h 996461"/>
                <a:gd name="connsiteX1" fmla="*/ 4831 w 2318518"/>
                <a:gd name="connsiteY1" fmla="*/ 178954 h 996461"/>
                <a:gd name="connsiteX2" fmla="*/ 183785 w 2318518"/>
                <a:gd name="connsiteY2" fmla="*/ 0 h 996461"/>
                <a:gd name="connsiteX3" fmla="*/ 2069677 w 2318518"/>
                <a:gd name="connsiteY3" fmla="*/ 0 h 996461"/>
                <a:gd name="connsiteX4" fmla="*/ 2248631 w 2318518"/>
                <a:gd name="connsiteY4" fmla="*/ 178954 h 996461"/>
                <a:gd name="connsiteX5" fmla="*/ 2248631 w 2318518"/>
                <a:gd name="connsiteY5" fmla="*/ 860364 h 996461"/>
                <a:gd name="connsiteX6" fmla="*/ 2318518 w 2318518"/>
                <a:gd name="connsiteY6" fmla="*/ 860364 h 996461"/>
                <a:gd name="connsiteX7" fmla="*/ 2176353 w 2318518"/>
                <a:gd name="connsiteY7" fmla="*/ 996461 h 996461"/>
                <a:gd name="connsiteX8" fmla="*/ 2034188 w 2318518"/>
                <a:gd name="connsiteY8" fmla="*/ 860364 h 996461"/>
                <a:gd name="connsiteX9" fmla="*/ 2104075 w 2318518"/>
                <a:gd name="connsiteY9" fmla="*/ 860364 h 996461"/>
                <a:gd name="connsiteX10" fmla="*/ 2104075 w 2318518"/>
                <a:gd name="connsiteY10" fmla="*/ 178954 h 996461"/>
                <a:gd name="connsiteX11" fmla="*/ 2069677 w 2318518"/>
                <a:gd name="connsiteY11" fmla="*/ 144556 h 996461"/>
                <a:gd name="connsiteX12" fmla="*/ 183785 w 2318518"/>
                <a:gd name="connsiteY12" fmla="*/ 144557 h 996461"/>
                <a:gd name="connsiteX13" fmla="*/ 149387 w 2318518"/>
                <a:gd name="connsiteY13" fmla="*/ 178955 h 996461"/>
                <a:gd name="connsiteX14" fmla="*/ 149677 w 2318518"/>
                <a:gd name="connsiteY14" fmla="*/ 553115 h 996461"/>
                <a:gd name="connsiteX15" fmla="*/ 68 w 2318518"/>
                <a:gd name="connsiteY15" fmla="*/ 551167 h 996461"/>
                <a:gd name="connsiteX0" fmla="*/ 106 w 2316175"/>
                <a:gd name="connsiteY0" fmla="*/ 551167 h 996461"/>
                <a:gd name="connsiteX1" fmla="*/ 2488 w 2316175"/>
                <a:gd name="connsiteY1" fmla="*/ 178954 h 996461"/>
                <a:gd name="connsiteX2" fmla="*/ 181442 w 2316175"/>
                <a:gd name="connsiteY2" fmla="*/ 0 h 996461"/>
                <a:gd name="connsiteX3" fmla="*/ 2067334 w 2316175"/>
                <a:gd name="connsiteY3" fmla="*/ 0 h 996461"/>
                <a:gd name="connsiteX4" fmla="*/ 2246288 w 2316175"/>
                <a:gd name="connsiteY4" fmla="*/ 178954 h 996461"/>
                <a:gd name="connsiteX5" fmla="*/ 2246288 w 2316175"/>
                <a:gd name="connsiteY5" fmla="*/ 860364 h 996461"/>
                <a:gd name="connsiteX6" fmla="*/ 2316175 w 2316175"/>
                <a:gd name="connsiteY6" fmla="*/ 860364 h 996461"/>
                <a:gd name="connsiteX7" fmla="*/ 2174010 w 2316175"/>
                <a:gd name="connsiteY7" fmla="*/ 996461 h 996461"/>
                <a:gd name="connsiteX8" fmla="*/ 2031845 w 2316175"/>
                <a:gd name="connsiteY8" fmla="*/ 860364 h 996461"/>
                <a:gd name="connsiteX9" fmla="*/ 2101732 w 2316175"/>
                <a:gd name="connsiteY9" fmla="*/ 860364 h 996461"/>
                <a:gd name="connsiteX10" fmla="*/ 2101732 w 2316175"/>
                <a:gd name="connsiteY10" fmla="*/ 178954 h 996461"/>
                <a:gd name="connsiteX11" fmla="*/ 2067334 w 2316175"/>
                <a:gd name="connsiteY11" fmla="*/ 144556 h 996461"/>
                <a:gd name="connsiteX12" fmla="*/ 181442 w 2316175"/>
                <a:gd name="connsiteY12" fmla="*/ 144557 h 996461"/>
                <a:gd name="connsiteX13" fmla="*/ 147044 w 2316175"/>
                <a:gd name="connsiteY13" fmla="*/ 178955 h 996461"/>
                <a:gd name="connsiteX14" fmla="*/ 147334 w 2316175"/>
                <a:gd name="connsiteY14" fmla="*/ 553115 h 996461"/>
                <a:gd name="connsiteX15" fmla="*/ 106 w 2316175"/>
                <a:gd name="connsiteY15" fmla="*/ 551167 h 996461"/>
                <a:gd name="connsiteX0" fmla="*/ 230 w 2313918"/>
                <a:gd name="connsiteY0" fmla="*/ 553548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53115 h 996461"/>
                <a:gd name="connsiteX15" fmla="*/ 230 w 2313918"/>
                <a:gd name="connsiteY15" fmla="*/ 553548 h 996461"/>
                <a:gd name="connsiteX0" fmla="*/ 230 w 2313918"/>
                <a:gd name="connsiteY0" fmla="*/ 532117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53115 h 996461"/>
                <a:gd name="connsiteX15" fmla="*/ 230 w 2313918"/>
                <a:gd name="connsiteY15" fmla="*/ 532117 h 996461"/>
                <a:gd name="connsiteX0" fmla="*/ 230 w 2313918"/>
                <a:gd name="connsiteY0" fmla="*/ 532117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34065 h 996461"/>
                <a:gd name="connsiteX15" fmla="*/ 230 w 2313918"/>
                <a:gd name="connsiteY15" fmla="*/ 532117 h 996461"/>
                <a:gd name="connsiteX0" fmla="*/ 230 w 2313918"/>
                <a:gd name="connsiteY0" fmla="*/ 532117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34065 h 996461"/>
                <a:gd name="connsiteX15" fmla="*/ 230 w 2313918"/>
                <a:gd name="connsiteY15" fmla="*/ 532117 h 996461"/>
                <a:gd name="connsiteX0" fmla="*/ 230 w 2313918"/>
                <a:gd name="connsiteY0" fmla="*/ 532117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31684 h 996461"/>
                <a:gd name="connsiteX15" fmla="*/ 230 w 2313918"/>
                <a:gd name="connsiteY15" fmla="*/ 532117 h 996461"/>
                <a:gd name="connsiteX0" fmla="*/ 230 w 2313918"/>
                <a:gd name="connsiteY0" fmla="*/ 529736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31684 h 996461"/>
                <a:gd name="connsiteX15" fmla="*/ 230 w 2313918"/>
                <a:gd name="connsiteY15" fmla="*/ 529736 h 996461"/>
                <a:gd name="connsiteX0" fmla="*/ 230 w 2313918"/>
                <a:gd name="connsiteY0" fmla="*/ 529736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31684 h 996461"/>
                <a:gd name="connsiteX15" fmla="*/ 230 w 2313918"/>
                <a:gd name="connsiteY15" fmla="*/ 529736 h 996461"/>
                <a:gd name="connsiteX0" fmla="*/ 230 w 2313918"/>
                <a:gd name="connsiteY0" fmla="*/ 529736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29302 h 996461"/>
                <a:gd name="connsiteX15" fmla="*/ 230 w 2313918"/>
                <a:gd name="connsiteY15" fmla="*/ 529736 h 99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13918" h="996461">
                  <a:moveTo>
                    <a:pt x="230" y="529736"/>
                  </a:moveTo>
                  <a:cubicBezTo>
                    <a:pt x="-564" y="404871"/>
                    <a:pt x="1025" y="303819"/>
                    <a:pt x="231" y="178954"/>
                  </a:cubicBezTo>
                  <a:cubicBezTo>
                    <a:pt x="231" y="80120"/>
                    <a:pt x="80351" y="0"/>
                    <a:pt x="179185" y="0"/>
                  </a:cubicBezTo>
                  <a:lnTo>
                    <a:pt x="2065077" y="0"/>
                  </a:lnTo>
                  <a:cubicBezTo>
                    <a:pt x="2163911" y="0"/>
                    <a:pt x="2244031" y="80120"/>
                    <a:pt x="2244031" y="178954"/>
                  </a:cubicBezTo>
                  <a:lnTo>
                    <a:pt x="2244031" y="860364"/>
                  </a:lnTo>
                  <a:lnTo>
                    <a:pt x="2313918" y="860364"/>
                  </a:lnTo>
                  <a:lnTo>
                    <a:pt x="2171753" y="996461"/>
                  </a:lnTo>
                  <a:lnTo>
                    <a:pt x="2029588" y="860364"/>
                  </a:lnTo>
                  <a:lnTo>
                    <a:pt x="2099475" y="860364"/>
                  </a:lnTo>
                  <a:lnTo>
                    <a:pt x="2099475" y="178954"/>
                  </a:lnTo>
                  <a:cubicBezTo>
                    <a:pt x="2099475" y="159957"/>
                    <a:pt x="2084074" y="144556"/>
                    <a:pt x="2065077" y="144556"/>
                  </a:cubicBezTo>
                  <a:lnTo>
                    <a:pt x="179185" y="144557"/>
                  </a:lnTo>
                  <a:cubicBezTo>
                    <a:pt x="160188" y="144557"/>
                    <a:pt x="144787" y="159958"/>
                    <a:pt x="144787" y="178955"/>
                  </a:cubicBezTo>
                  <a:cubicBezTo>
                    <a:pt x="144787" y="451457"/>
                    <a:pt x="145077" y="256800"/>
                    <a:pt x="145077" y="529302"/>
                  </a:cubicBezTo>
                  <a:lnTo>
                    <a:pt x="230" y="529736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U-Turn Arrow 20"/>
            <p:cNvSpPr/>
            <p:nvPr/>
          </p:nvSpPr>
          <p:spPr>
            <a:xfrm rot="10800000">
              <a:off x="1960311" y="4796558"/>
              <a:ext cx="2308916" cy="1166091"/>
            </a:xfrm>
            <a:prstGeom prst="uturnArrow">
              <a:avLst>
                <a:gd name="adj1" fmla="val 12337"/>
                <a:gd name="adj2" fmla="val 11512"/>
                <a:gd name="adj3" fmla="val 10685"/>
                <a:gd name="adj4" fmla="val 16864"/>
                <a:gd name="adj5" fmla="val 65552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58686" y="5432283"/>
              <a:ext cx="1312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Trigger</a:t>
              </a:r>
            </a:p>
          </p:txBody>
        </p:sp>
      </p:grpSp>
      <p:pic>
        <p:nvPicPr>
          <p:cNvPr id="13" name="Picture 12" descr="A black and yellow robot with yellow and grey wheels&#10;&#10;Description automatically generated">
            <a:extLst>
              <a:ext uri="{FF2B5EF4-FFF2-40B4-BE49-F238E27FC236}">
                <a16:creationId xmlns:a16="http://schemas.microsoft.com/office/drawing/2014/main" id="{E9FB66B1-EED1-7E84-69CB-E144AD081C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4" t="17308" r="10570" b="20967"/>
          <a:stretch/>
        </p:blipFill>
        <p:spPr>
          <a:xfrm>
            <a:off x="8592000" y="1818898"/>
            <a:ext cx="3397463" cy="35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7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6246-D7F2-7D2A-0141-3198FECD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Following with Camera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AA8BE-EF64-BB39-1744-4B73ABB28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35608"/>
            <a:ext cx="7772400" cy="3416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a camera mounted at the front of the vehicle to observe the road</a:t>
            </a:r>
          </a:p>
          <a:p>
            <a:pPr>
              <a:buClr>
                <a:srgbClr val="8AD0D6"/>
              </a:buClr>
            </a:pPr>
            <a:r>
              <a:rPr lang="en-US" dirty="0"/>
              <a:t>Crop two sub-images from useful locations in the original image</a:t>
            </a:r>
          </a:p>
          <a:p>
            <a:pPr>
              <a:buClr>
                <a:srgbClr val="8AD0D6"/>
              </a:buClr>
            </a:pPr>
            <a:r>
              <a:rPr lang="en-US" dirty="0"/>
              <a:t>Use classification on the sub-images to identify if the line has crossed into either image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28896" y="3579506"/>
            <a:ext cx="7806830" cy="2810333"/>
            <a:chOff x="1445057" y="3328237"/>
            <a:chExt cx="7806830" cy="2810333"/>
          </a:xfrm>
        </p:grpSpPr>
        <p:sp>
          <p:nvSpPr>
            <p:cNvPr id="33" name="Rounded Rectangle 32"/>
            <p:cNvSpPr/>
            <p:nvPr/>
          </p:nvSpPr>
          <p:spPr>
            <a:xfrm>
              <a:off x="1445057" y="4276436"/>
              <a:ext cx="1371600" cy="9144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Go straight</a:t>
              </a:r>
            </a:p>
          </p:txBody>
        </p:sp>
        <p:sp>
          <p:nvSpPr>
            <p:cNvPr id="34" name="Diamond 33"/>
            <p:cNvSpPr/>
            <p:nvPr/>
          </p:nvSpPr>
          <p:spPr>
            <a:xfrm>
              <a:off x="4205472" y="4276436"/>
              <a:ext cx="2286000" cy="914400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Sensor Triggered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880287" y="5224170"/>
              <a:ext cx="1371600" cy="9144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Turn Right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880287" y="3328237"/>
              <a:ext cx="1371600" cy="9144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Turn Left</a:t>
              </a:r>
            </a:p>
          </p:txBody>
        </p:sp>
        <p:sp>
          <p:nvSpPr>
            <p:cNvPr id="37" name="Bent Arrow 36"/>
            <p:cNvSpPr/>
            <p:nvPr/>
          </p:nvSpPr>
          <p:spPr>
            <a:xfrm rot="5400000">
              <a:off x="7341613" y="3826746"/>
              <a:ext cx="546995" cy="2209184"/>
            </a:xfrm>
            <a:prstGeom prst="bentArrow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Bent Arrow 37"/>
            <p:cNvSpPr/>
            <p:nvPr/>
          </p:nvSpPr>
          <p:spPr>
            <a:xfrm rot="16200000" flipV="1">
              <a:off x="7346375" y="3416880"/>
              <a:ext cx="537473" cy="2209184"/>
            </a:xfrm>
            <a:prstGeom prst="bentArrow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Bent Arrow 38"/>
            <p:cNvSpPr/>
            <p:nvPr/>
          </p:nvSpPr>
          <p:spPr>
            <a:xfrm rot="5400000" flipV="1">
              <a:off x="6265111" y="2666288"/>
              <a:ext cx="537473" cy="2643799"/>
            </a:xfrm>
            <a:prstGeom prst="bentArrow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Bent Arrow 39"/>
            <p:cNvSpPr/>
            <p:nvPr/>
          </p:nvSpPr>
          <p:spPr>
            <a:xfrm rot="16200000">
              <a:off x="6266303" y="4157625"/>
              <a:ext cx="537473" cy="2641419"/>
            </a:xfrm>
            <a:prstGeom prst="bentArrow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08706" y="4287342"/>
              <a:ext cx="1731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Left Triggered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92269" y="4799444"/>
              <a:ext cx="1860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Right Triggered</a:t>
              </a:r>
            </a:p>
          </p:txBody>
        </p:sp>
        <p:sp>
          <p:nvSpPr>
            <p:cNvPr id="43" name="U-Turn Arrow 18"/>
            <p:cNvSpPr/>
            <p:nvPr/>
          </p:nvSpPr>
          <p:spPr>
            <a:xfrm>
              <a:off x="2031772" y="3724501"/>
              <a:ext cx="2297341" cy="996461"/>
            </a:xfrm>
            <a:custGeom>
              <a:avLst/>
              <a:gdLst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44557 w 2313687"/>
                <a:gd name="connsiteY14" fmla="*/ 996461 h 996461"/>
                <a:gd name="connsiteX15" fmla="*/ 0 w 2313687"/>
                <a:gd name="connsiteY15" fmla="*/ 996461 h 996461"/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35321 w 2313687"/>
                <a:gd name="connsiteY14" fmla="*/ 553116 h 996461"/>
                <a:gd name="connsiteX15" fmla="*/ 0 w 2313687"/>
                <a:gd name="connsiteY15" fmla="*/ 996461 h 996461"/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44846 w 2313687"/>
                <a:gd name="connsiteY14" fmla="*/ 557878 h 996461"/>
                <a:gd name="connsiteX15" fmla="*/ 0 w 2313687"/>
                <a:gd name="connsiteY15" fmla="*/ 996461 h 996461"/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35321 w 2313687"/>
                <a:gd name="connsiteY14" fmla="*/ 553115 h 996461"/>
                <a:gd name="connsiteX15" fmla="*/ 0 w 2313687"/>
                <a:gd name="connsiteY15" fmla="*/ 996461 h 996461"/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42464 w 2313687"/>
                <a:gd name="connsiteY14" fmla="*/ 553115 h 996461"/>
                <a:gd name="connsiteX15" fmla="*/ 0 w 2313687"/>
                <a:gd name="connsiteY15" fmla="*/ 996461 h 996461"/>
                <a:gd name="connsiteX0" fmla="*/ 0 w 2313687"/>
                <a:gd name="connsiteY0" fmla="*/ 996461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44846 w 2313687"/>
                <a:gd name="connsiteY14" fmla="*/ 553115 h 996461"/>
                <a:gd name="connsiteX15" fmla="*/ 0 w 2313687"/>
                <a:gd name="connsiteY15" fmla="*/ 996461 h 996461"/>
                <a:gd name="connsiteX0" fmla="*/ 2381 w 2313687"/>
                <a:gd name="connsiteY0" fmla="*/ 553548 h 996461"/>
                <a:gd name="connsiteX1" fmla="*/ 0 w 2313687"/>
                <a:gd name="connsiteY1" fmla="*/ 178954 h 996461"/>
                <a:gd name="connsiteX2" fmla="*/ 178954 w 2313687"/>
                <a:gd name="connsiteY2" fmla="*/ 0 h 996461"/>
                <a:gd name="connsiteX3" fmla="*/ 2064846 w 2313687"/>
                <a:gd name="connsiteY3" fmla="*/ 0 h 996461"/>
                <a:gd name="connsiteX4" fmla="*/ 2243800 w 2313687"/>
                <a:gd name="connsiteY4" fmla="*/ 178954 h 996461"/>
                <a:gd name="connsiteX5" fmla="*/ 2243800 w 2313687"/>
                <a:gd name="connsiteY5" fmla="*/ 860364 h 996461"/>
                <a:gd name="connsiteX6" fmla="*/ 2313687 w 2313687"/>
                <a:gd name="connsiteY6" fmla="*/ 860364 h 996461"/>
                <a:gd name="connsiteX7" fmla="*/ 2171522 w 2313687"/>
                <a:gd name="connsiteY7" fmla="*/ 996461 h 996461"/>
                <a:gd name="connsiteX8" fmla="*/ 2029357 w 2313687"/>
                <a:gd name="connsiteY8" fmla="*/ 860364 h 996461"/>
                <a:gd name="connsiteX9" fmla="*/ 2099244 w 2313687"/>
                <a:gd name="connsiteY9" fmla="*/ 860364 h 996461"/>
                <a:gd name="connsiteX10" fmla="*/ 2099244 w 2313687"/>
                <a:gd name="connsiteY10" fmla="*/ 178954 h 996461"/>
                <a:gd name="connsiteX11" fmla="*/ 2064846 w 2313687"/>
                <a:gd name="connsiteY11" fmla="*/ 144556 h 996461"/>
                <a:gd name="connsiteX12" fmla="*/ 178954 w 2313687"/>
                <a:gd name="connsiteY12" fmla="*/ 144557 h 996461"/>
                <a:gd name="connsiteX13" fmla="*/ 144556 w 2313687"/>
                <a:gd name="connsiteY13" fmla="*/ 178955 h 996461"/>
                <a:gd name="connsiteX14" fmla="*/ 144846 w 2313687"/>
                <a:gd name="connsiteY14" fmla="*/ 553115 h 996461"/>
                <a:gd name="connsiteX15" fmla="*/ 2381 w 2313687"/>
                <a:gd name="connsiteY15" fmla="*/ 553548 h 996461"/>
                <a:gd name="connsiteX0" fmla="*/ 68 w 2318518"/>
                <a:gd name="connsiteY0" fmla="*/ 551167 h 996461"/>
                <a:gd name="connsiteX1" fmla="*/ 4831 w 2318518"/>
                <a:gd name="connsiteY1" fmla="*/ 178954 h 996461"/>
                <a:gd name="connsiteX2" fmla="*/ 183785 w 2318518"/>
                <a:gd name="connsiteY2" fmla="*/ 0 h 996461"/>
                <a:gd name="connsiteX3" fmla="*/ 2069677 w 2318518"/>
                <a:gd name="connsiteY3" fmla="*/ 0 h 996461"/>
                <a:gd name="connsiteX4" fmla="*/ 2248631 w 2318518"/>
                <a:gd name="connsiteY4" fmla="*/ 178954 h 996461"/>
                <a:gd name="connsiteX5" fmla="*/ 2248631 w 2318518"/>
                <a:gd name="connsiteY5" fmla="*/ 860364 h 996461"/>
                <a:gd name="connsiteX6" fmla="*/ 2318518 w 2318518"/>
                <a:gd name="connsiteY6" fmla="*/ 860364 h 996461"/>
                <a:gd name="connsiteX7" fmla="*/ 2176353 w 2318518"/>
                <a:gd name="connsiteY7" fmla="*/ 996461 h 996461"/>
                <a:gd name="connsiteX8" fmla="*/ 2034188 w 2318518"/>
                <a:gd name="connsiteY8" fmla="*/ 860364 h 996461"/>
                <a:gd name="connsiteX9" fmla="*/ 2104075 w 2318518"/>
                <a:gd name="connsiteY9" fmla="*/ 860364 h 996461"/>
                <a:gd name="connsiteX10" fmla="*/ 2104075 w 2318518"/>
                <a:gd name="connsiteY10" fmla="*/ 178954 h 996461"/>
                <a:gd name="connsiteX11" fmla="*/ 2069677 w 2318518"/>
                <a:gd name="connsiteY11" fmla="*/ 144556 h 996461"/>
                <a:gd name="connsiteX12" fmla="*/ 183785 w 2318518"/>
                <a:gd name="connsiteY12" fmla="*/ 144557 h 996461"/>
                <a:gd name="connsiteX13" fmla="*/ 149387 w 2318518"/>
                <a:gd name="connsiteY13" fmla="*/ 178955 h 996461"/>
                <a:gd name="connsiteX14" fmla="*/ 149677 w 2318518"/>
                <a:gd name="connsiteY14" fmla="*/ 553115 h 996461"/>
                <a:gd name="connsiteX15" fmla="*/ 68 w 2318518"/>
                <a:gd name="connsiteY15" fmla="*/ 551167 h 996461"/>
                <a:gd name="connsiteX0" fmla="*/ 106 w 2316175"/>
                <a:gd name="connsiteY0" fmla="*/ 551167 h 996461"/>
                <a:gd name="connsiteX1" fmla="*/ 2488 w 2316175"/>
                <a:gd name="connsiteY1" fmla="*/ 178954 h 996461"/>
                <a:gd name="connsiteX2" fmla="*/ 181442 w 2316175"/>
                <a:gd name="connsiteY2" fmla="*/ 0 h 996461"/>
                <a:gd name="connsiteX3" fmla="*/ 2067334 w 2316175"/>
                <a:gd name="connsiteY3" fmla="*/ 0 h 996461"/>
                <a:gd name="connsiteX4" fmla="*/ 2246288 w 2316175"/>
                <a:gd name="connsiteY4" fmla="*/ 178954 h 996461"/>
                <a:gd name="connsiteX5" fmla="*/ 2246288 w 2316175"/>
                <a:gd name="connsiteY5" fmla="*/ 860364 h 996461"/>
                <a:gd name="connsiteX6" fmla="*/ 2316175 w 2316175"/>
                <a:gd name="connsiteY6" fmla="*/ 860364 h 996461"/>
                <a:gd name="connsiteX7" fmla="*/ 2174010 w 2316175"/>
                <a:gd name="connsiteY7" fmla="*/ 996461 h 996461"/>
                <a:gd name="connsiteX8" fmla="*/ 2031845 w 2316175"/>
                <a:gd name="connsiteY8" fmla="*/ 860364 h 996461"/>
                <a:gd name="connsiteX9" fmla="*/ 2101732 w 2316175"/>
                <a:gd name="connsiteY9" fmla="*/ 860364 h 996461"/>
                <a:gd name="connsiteX10" fmla="*/ 2101732 w 2316175"/>
                <a:gd name="connsiteY10" fmla="*/ 178954 h 996461"/>
                <a:gd name="connsiteX11" fmla="*/ 2067334 w 2316175"/>
                <a:gd name="connsiteY11" fmla="*/ 144556 h 996461"/>
                <a:gd name="connsiteX12" fmla="*/ 181442 w 2316175"/>
                <a:gd name="connsiteY12" fmla="*/ 144557 h 996461"/>
                <a:gd name="connsiteX13" fmla="*/ 147044 w 2316175"/>
                <a:gd name="connsiteY13" fmla="*/ 178955 h 996461"/>
                <a:gd name="connsiteX14" fmla="*/ 147334 w 2316175"/>
                <a:gd name="connsiteY14" fmla="*/ 553115 h 996461"/>
                <a:gd name="connsiteX15" fmla="*/ 106 w 2316175"/>
                <a:gd name="connsiteY15" fmla="*/ 551167 h 996461"/>
                <a:gd name="connsiteX0" fmla="*/ 230 w 2313918"/>
                <a:gd name="connsiteY0" fmla="*/ 553548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53115 h 996461"/>
                <a:gd name="connsiteX15" fmla="*/ 230 w 2313918"/>
                <a:gd name="connsiteY15" fmla="*/ 553548 h 996461"/>
                <a:gd name="connsiteX0" fmla="*/ 230 w 2313918"/>
                <a:gd name="connsiteY0" fmla="*/ 532117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53115 h 996461"/>
                <a:gd name="connsiteX15" fmla="*/ 230 w 2313918"/>
                <a:gd name="connsiteY15" fmla="*/ 532117 h 996461"/>
                <a:gd name="connsiteX0" fmla="*/ 230 w 2313918"/>
                <a:gd name="connsiteY0" fmla="*/ 532117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34065 h 996461"/>
                <a:gd name="connsiteX15" fmla="*/ 230 w 2313918"/>
                <a:gd name="connsiteY15" fmla="*/ 532117 h 996461"/>
                <a:gd name="connsiteX0" fmla="*/ 230 w 2313918"/>
                <a:gd name="connsiteY0" fmla="*/ 532117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34065 h 996461"/>
                <a:gd name="connsiteX15" fmla="*/ 230 w 2313918"/>
                <a:gd name="connsiteY15" fmla="*/ 532117 h 996461"/>
                <a:gd name="connsiteX0" fmla="*/ 230 w 2313918"/>
                <a:gd name="connsiteY0" fmla="*/ 532117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31684 h 996461"/>
                <a:gd name="connsiteX15" fmla="*/ 230 w 2313918"/>
                <a:gd name="connsiteY15" fmla="*/ 532117 h 996461"/>
                <a:gd name="connsiteX0" fmla="*/ 230 w 2313918"/>
                <a:gd name="connsiteY0" fmla="*/ 529736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31684 h 996461"/>
                <a:gd name="connsiteX15" fmla="*/ 230 w 2313918"/>
                <a:gd name="connsiteY15" fmla="*/ 529736 h 996461"/>
                <a:gd name="connsiteX0" fmla="*/ 230 w 2313918"/>
                <a:gd name="connsiteY0" fmla="*/ 529736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31684 h 996461"/>
                <a:gd name="connsiteX15" fmla="*/ 230 w 2313918"/>
                <a:gd name="connsiteY15" fmla="*/ 529736 h 996461"/>
                <a:gd name="connsiteX0" fmla="*/ 230 w 2313918"/>
                <a:gd name="connsiteY0" fmla="*/ 529736 h 996461"/>
                <a:gd name="connsiteX1" fmla="*/ 231 w 2313918"/>
                <a:gd name="connsiteY1" fmla="*/ 178954 h 996461"/>
                <a:gd name="connsiteX2" fmla="*/ 179185 w 2313918"/>
                <a:gd name="connsiteY2" fmla="*/ 0 h 996461"/>
                <a:gd name="connsiteX3" fmla="*/ 2065077 w 2313918"/>
                <a:gd name="connsiteY3" fmla="*/ 0 h 996461"/>
                <a:gd name="connsiteX4" fmla="*/ 2244031 w 2313918"/>
                <a:gd name="connsiteY4" fmla="*/ 178954 h 996461"/>
                <a:gd name="connsiteX5" fmla="*/ 2244031 w 2313918"/>
                <a:gd name="connsiteY5" fmla="*/ 860364 h 996461"/>
                <a:gd name="connsiteX6" fmla="*/ 2313918 w 2313918"/>
                <a:gd name="connsiteY6" fmla="*/ 860364 h 996461"/>
                <a:gd name="connsiteX7" fmla="*/ 2171753 w 2313918"/>
                <a:gd name="connsiteY7" fmla="*/ 996461 h 996461"/>
                <a:gd name="connsiteX8" fmla="*/ 2029588 w 2313918"/>
                <a:gd name="connsiteY8" fmla="*/ 860364 h 996461"/>
                <a:gd name="connsiteX9" fmla="*/ 2099475 w 2313918"/>
                <a:gd name="connsiteY9" fmla="*/ 860364 h 996461"/>
                <a:gd name="connsiteX10" fmla="*/ 2099475 w 2313918"/>
                <a:gd name="connsiteY10" fmla="*/ 178954 h 996461"/>
                <a:gd name="connsiteX11" fmla="*/ 2065077 w 2313918"/>
                <a:gd name="connsiteY11" fmla="*/ 144556 h 996461"/>
                <a:gd name="connsiteX12" fmla="*/ 179185 w 2313918"/>
                <a:gd name="connsiteY12" fmla="*/ 144557 h 996461"/>
                <a:gd name="connsiteX13" fmla="*/ 144787 w 2313918"/>
                <a:gd name="connsiteY13" fmla="*/ 178955 h 996461"/>
                <a:gd name="connsiteX14" fmla="*/ 145077 w 2313918"/>
                <a:gd name="connsiteY14" fmla="*/ 529302 h 996461"/>
                <a:gd name="connsiteX15" fmla="*/ 230 w 2313918"/>
                <a:gd name="connsiteY15" fmla="*/ 529736 h 996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13918" h="996461">
                  <a:moveTo>
                    <a:pt x="230" y="529736"/>
                  </a:moveTo>
                  <a:cubicBezTo>
                    <a:pt x="-564" y="404871"/>
                    <a:pt x="1025" y="303819"/>
                    <a:pt x="231" y="178954"/>
                  </a:cubicBezTo>
                  <a:cubicBezTo>
                    <a:pt x="231" y="80120"/>
                    <a:pt x="80351" y="0"/>
                    <a:pt x="179185" y="0"/>
                  </a:cubicBezTo>
                  <a:lnTo>
                    <a:pt x="2065077" y="0"/>
                  </a:lnTo>
                  <a:cubicBezTo>
                    <a:pt x="2163911" y="0"/>
                    <a:pt x="2244031" y="80120"/>
                    <a:pt x="2244031" y="178954"/>
                  </a:cubicBezTo>
                  <a:lnTo>
                    <a:pt x="2244031" y="860364"/>
                  </a:lnTo>
                  <a:lnTo>
                    <a:pt x="2313918" y="860364"/>
                  </a:lnTo>
                  <a:lnTo>
                    <a:pt x="2171753" y="996461"/>
                  </a:lnTo>
                  <a:lnTo>
                    <a:pt x="2029588" y="860364"/>
                  </a:lnTo>
                  <a:lnTo>
                    <a:pt x="2099475" y="860364"/>
                  </a:lnTo>
                  <a:lnTo>
                    <a:pt x="2099475" y="178954"/>
                  </a:lnTo>
                  <a:cubicBezTo>
                    <a:pt x="2099475" y="159957"/>
                    <a:pt x="2084074" y="144556"/>
                    <a:pt x="2065077" y="144556"/>
                  </a:cubicBezTo>
                  <a:lnTo>
                    <a:pt x="179185" y="144557"/>
                  </a:lnTo>
                  <a:cubicBezTo>
                    <a:pt x="160188" y="144557"/>
                    <a:pt x="144787" y="159958"/>
                    <a:pt x="144787" y="178955"/>
                  </a:cubicBezTo>
                  <a:cubicBezTo>
                    <a:pt x="144787" y="451457"/>
                    <a:pt x="145077" y="256800"/>
                    <a:pt x="145077" y="529302"/>
                  </a:cubicBezTo>
                  <a:lnTo>
                    <a:pt x="230" y="529736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U-Turn Arrow 43"/>
            <p:cNvSpPr/>
            <p:nvPr/>
          </p:nvSpPr>
          <p:spPr>
            <a:xfrm rot="10800000">
              <a:off x="1960311" y="4796558"/>
              <a:ext cx="2308916" cy="1166091"/>
            </a:xfrm>
            <a:prstGeom prst="uturnArrow">
              <a:avLst>
                <a:gd name="adj1" fmla="val 12337"/>
                <a:gd name="adj2" fmla="val 11512"/>
                <a:gd name="adj3" fmla="val 10685"/>
                <a:gd name="adj4" fmla="val 16864"/>
                <a:gd name="adj5" fmla="val 65552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458686" y="5432283"/>
              <a:ext cx="1312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Trigger</a:t>
              </a:r>
            </a:p>
          </p:txBody>
        </p:sp>
      </p:grpSp>
      <p:pic>
        <p:nvPicPr>
          <p:cNvPr id="5" name="Picture 4" descr="A black and yellow robot on a table&#10;&#10;Description automatically generated">
            <a:extLst>
              <a:ext uri="{FF2B5EF4-FFF2-40B4-BE49-F238E27FC236}">
                <a16:creationId xmlns:a16="http://schemas.microsoft.com/office/drawing/2014/main" id="{C42BD65A-9822-06D9-8640-B757781FB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9" t="31782" r="15768" b="33838"/>
          <a:stretch/>
        </p:blipFill>
        <p:spPr>
          <a:xfrm>
            <a:off x="8722318" y="2400587"/>
            <a:ext cx="3100687" cy="23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1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CC7AB1-75AF-9ECC-B2C1-97B0797F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Data Processing</a:t>
            </a:r>
            <a:endParaRPr lang="en-US" sz="7200" b="0" i="0" kern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72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 - Opening the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20" y="1397911"/>
            <a:ext cx="6008442" cy="4560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dirty="0"/>
              <a:t>Navigate to the </a:t>
            </a:r>
            <a:r>
              <a:rPr lang="en-US" dirty="0" err="1"/>
              <a:t>Thonny</a:t>
            </a:r>
            <a:r>
              <a:rPr lang="en-US" dirty="0"/>
              <a:t> IDE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Select the Raspberry Icon in the top-left corner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Hover over Programming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Select </a:t>
            </a:r>
            <a:r>
              <a:rPr lang="en-US" b="1" dirty="0" err="1"/>
              <a:t>Thonny</a:t>
            </a:r>
            <a:endParaRPr lang="en-US" b="1" dirty="0"/>
          </a:p>
          <a:p>
            <a:pPr>
              <a:buClr>
                <a:srgbClr val="8AD0D6"/>
              </a:buClr>
            </a:pPr>
            <a:r>
              <a:rPr lang="en-US" dirty="0"/>
              <a:t>When you open </a:t>
            </a:r>
            <a:r>
              <a:rPr lang="en-US" dirty="0" err="1"/>
              <a:t>Thonny</a:t>
            </a:r>
            <a:r>
              <a:rPr lang="en-US" dirty="0"/>
              <a:t>, enter the password: </a:t>
            </a:r>
            <a:r>
              <a:rPr lang="en-US" b="1" dirty="0">
                <a:solidFill>
                  <a:srgbClr val="FF0000"/>
                </a:solidFill>
              </a:rPr>
              <a:t>ml4hst2023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61" y="1853248"/>
            <a:ext cx="5469009" cy="394557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05627" y="3115500"/>
            <a:ext cx="723973" cy="27655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8085490">
            <a:off x="4863051" y="2912520"/>
            <a:ext cx="1974841" cy="1422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3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20" y="1397911"/>
            <a:ext cx="5597476" cy="4560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dirty="0"/>
              <a:t>To open files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Click on </a:t>
            </a:r>
            <a:r>
              <a:rPr lang="en-US" b="1" dirty="0"/>
              <a:t>File</a:t>
            </a:r>
            <a:r>
              <a:rPr lang="en-US" dirty="0"/>
              <a:t> in the top left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Select </a:t>
            </a:r>
            <a:r>
              <a:rPr lang="en-US" b="1" dirty="0"/>
              <a:t>Open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4849" b="24794"/>
          <a:stretch/>
        </p:blipFill>
        <p:spPr>
          <a:xfrm>
            <a:off x="6139273" y="1397911"/>
            <a:ext cx="5530451" cy="503038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9424582">
            <a:off x="6926173" y="2104754"/>
            <a:ext cx="2375820" cy="2404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144113" y="2585871"/>
            <a:ext cx="837602" cy="24664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6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C2C-25F4-EF16-EBB1-A0B29FCB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 - Opening the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102C-AC70-A3DC-9B6F-759A3976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88" y="1629078"/>
            <a:ext cx="5597476" cy="45609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8AD0D6"/>
              </a:buClr>
              <a:buNone/>
            </a:pPr>
            <a:r>
              <a:rPr lang="en-US" dirty="0">
                <a:solidFill>
                  <a:srgbClr val="FFFFFF"/>
                </a:solidFill>
              </a:rPr>
              <a:t>1. Go to home/</a:t>
            </a:r>
            <a:r>
              <a:rPr lang="en-US" dirty="0" err="1">
                <a:solidFill>
                  <a:srgbClr val="FFFFFF"/>
                </a:solidFill>
              </a:rPr>
              <a:t>turbopi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Line_Follower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5E0281-98AD-3916-692A-0751F184C938}"/>
              </a:ext>
            </a:extLst>
          </p:cNvPr>
          <p:cNvGrpSpPr/>
          <p:nvPr/>
        </p:nvGrpSpPr>
        <p:grpSpPr>
          <a:xfrm>
            <a:off x="165806" y="2031736"/>
            <a:ext cx="5914758" cy="4572000"/>
            <a:chOff x="165806" y="2031736"/>
            <a:chExt cx="5914758" cy="457200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36784AC-B898-68C1-23B3-B4D5265CD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08" t="4878" r="15967" b="1779"/>
            <a:stretch/>
          </p:blipFill>
          <p:spPr>
            <a:xfrm>
              <a:off x="165806" y="2031736"/>
              <a:ext cx="5914758" cy="457200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858932" y="3499753"/>
              <a:ext cx="1077332" cy="161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16FC6-C119-6209-589B-04997CDFC810}"/>
              </a:ext>
            </a:extLst>
          </p:cNvPr>
          <p:cNvGrpSpPr/>
          <p:nvPr/>
        </p:nvGrpSpPr>
        <p:grpSpPr>
          <a:xfrm>
            <a:off x="6171732" y="2031736"/>
            <a:ext cx="5883537" cy="4572000"/>
            <a:chOff x="5823576" y="2031736"/>
            <a:chExt cx="5883537" cy="457200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94221ABA-9A8A-D23F-BF0A-DD3546FA4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4" t="4655" r="15893" b="1540"/>
            <a:stretch/>
          </p:blipFill>
          <p:spPr>
            <a:xfrm>
              <a:off x="5823576" y="2031736"/>
              <a:ext cx="5883537" cy="45720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004F8C-BDC9-5E90-DE37-4AEEA7D4557B}"/>
                </a:ext>
              </a:extLst>
            </p:cNvPr>
            <p:cNvSpPr/>
            <p:nvPr/>
          </p:nvSpPr>
          <p:spPr>
            <a:xfrm>
              <a:off x="6500766" y="3250715"/>
              <a:ext cx="1077332" cy="161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D8A740-9C36-C8C2-008F-8EE7181E87BF}"/>
              </a:ext>
            </a:extLst>
          </p:cNvPr>
          <p:cNvSpPr txBox="1">
            <a:spLocks/>
          </p:cNvSpPr>
          <p:nvPr/>
        </p:nvSpPr>
        <p:spPr>
          <a:xfrm>
            <a:off x="6171732" y="1629079"/>
            <a:ext cx="5597476" cy="45609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Clr>
                <a:srgbClr val="8AD0D6"/>
              </a:buClr>
              <a:buNone/>
            </a:pPr>
            <a:r>
              <a:rPr lang="en-US" dirty="0">
                <a:solidFill>
                  <a:srgbClr val="FFFFFF"/>
                </a:solidFill>
              </a:rPr>
              <a:t>2. Double click on </a:t>
            </a:r>
            <a:r>
              <a:rPr lang="en-US" b="1" dirty="0">
                <a:solidFill>
                  <a:srgbClr val="FFFFFF"/>
                </a:solidFill>
              </a:rPr>
              <a:t>uwyo_data_collection.py</a:t>
            </a:r>
          </a:p>
        </p:txBody>
      </p:sp>
    </p:spTree>
    <p:extLst>
      <p:ext uri="{BB962C8B-B14F-4D97-AF65-F5344CB8AC3E}">
        <p14:creationId xmlns:p14="http://schemas.microsoft.com/office/powerpoint/2010/main" val="19321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e6e833-9241-4b04-b716-5a4daabdc787">
      <Terms xmlns="http://schemas.microsoft.com/office/infopath/2007/PartnerControls"/>
    </lcf76f155ced4ddcb4097134ff3c332f>
    <TaxCatchAll xmlns="56da908f-da71-483c-b6d3-0ee057f43e6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6D24444FB145A2F13042720BF9FF" ma:contentTypeVersion="11" ma:contentTypeDescription="Create a new document." ma:contentTypeScope="" ma:versionID="5cf2246bace88d967260c5ea0f1c8e27">
  <xsd:schema xmlns:xsd="http://www.w3.org/2001/XMLSchema" xmlns:xs="http://www.w3.org/2001/XMLSchema" xmlns:p="http://schemas.microsoft.com/office/2006/metadata/properties" xmlns:ns2="77e6e833-9241-4b04-b716-5a4daabdc787" xmlns:ns3="56da908f-da71-483c-b6d3-0ee057f43e65" targetNamespace="http://schemas.microsoft.com/office/2006/metadata/properties" ma:root="true" ma:fieldsID="bbf8d95d0cf023a0f756b97ed109b63e" ns2:_="" ns3:_="">
    <xsd:import namespace="77e6e833-9241-4b04-b716-5a4daabdc787"/>
    <xsd:import namespace="56da908f-da71-483c-b6d3-0ee057f43e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6e833-9241-4b04-b716-5a4daabdc7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75ab196-d3f7-444f-9641-cdc6774f7c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08f-da71-483c-b6d3-0ee057f43e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1382538-e9b7-431f-b1ac-b022d04d117d}" ma:internalName="TaxCatchAll" ma:showField="CatchAllData" ma:web="56da908f-da71-483c-b6d3-0ee057f43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BFF614-D03C-4A7A-816E-F6636C6A4918}">
  <ds:schemaRefs>
    <ds:schemaRef ds:uri="56da908f-da71-483c-b6d3-0ee057f43e65"/>
    <ds:schemaRef ds:uri="77e6e833-9241-4b04-b716-5a4daabdc7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3CDCFA0-6529-4534-9568-FE6A68D17D49}"/>
</file>

<file path=customXml/itemProps3.xml><?xml version="1.0" encoding="utf-8"?>
<ds:datastoreItem xmlns:ds="http://schemas.openxmlformats.org/officeDocument/2006/customXml" ds:itemID="{151ED740-8F09-4DC8-A499-D65CA2A0AB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434</TotalTime>
  <Words>852</Words>
  <Application>Microsoft Office PowerPoint</Application>
  <PresentationFormat>Widescreen</PresentationFormat>
  <Paragraphs>122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Wingdings 3</vt:lpstr>
      <vt:lpstr>Ion</vt:lpstr>
      <vt:lpstr>Line Following with TurboPi</vt:lpstr>
      <vt:lpstr>Road Map</vt:lpstr>
      <vt:lpstr>The Control Scheme</vt:lpstr>
      <vt:lpstr>Line Following with IR Sensors</vt:lpstr>
      <vt:lpstr>Line Following with Camera and ML</vt:lpstr>
      <vt:lpstr>Data Processing</vt:lpstr>
      <vt:lpstr>Collecting Data - Opening the Files</vt:lpstr>
      <vt:lpstr>Opening the Files</vt:lpstr>
      <vt:lpstr>Collecting Data - Opening the Files</vt:lpstr>
      <vt:lpstr>Collecting Data</vt:lpstr>
      <vt:lpstr>Collecting Data - Compression</vt:lpstr>
      <vt:lpstr>Collecting Data - Compression</vt:lpstr>
      <vt:lpstr>Transfer Data</vt:lpstr>
      <vt:lpstr>Transfer Data</vt:lpstr>
      <vt:lpstr>Transfer Data</vt:lpstr>
      <vt:lpstr>Transfer Data</vt:lpstr>
      <vt:lpstr>Crop Data</vt:lpstr>
      <vt:lpstr>Label Data</vt:lpstr>
      <vt:lpstr>Label Data</vt:lpstr>
      <vt:lpstr>Label Data</vt:lpstr>
      <vt:lpstr>Label Data</vt:lpstr>
      <vt:lpstr>Distribute Data</vt:lpstr>
      <vt:lpstr>Machine Learning</vt:lpstr>
      <vt:lpstr>ML Considerations</vt:lpstr>
      <vt:lpstr>Building an ML Model</vt:lpstr>
      <vt:lpstr>Building an ML Model</vt:lpstr>
      <vt:lpstr>Building an ML Model</vt:lpstr>
      <vt:lpstr>Experimenting with TurboPi</vt:lpstr>
      <vt:lpstr>Transfer Model to TurboPi</vt:lpstr>
      <vt:lpstr>Transfer Model to TurboPi</vt:lpstr>
      <vt:lpstr>Line Following - Opening the Files</vt:lpstr>
      <vt:lpstr>Line Following - Opening the Files</vt:lpstr>
      <vt:lpstr>Line Following - Opening the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with Lobe AI</dc:title>
  <dc:creator>Matthew Springsteen</dc:creator>
  <cp:lastModifiedBy>Josh Blaney</cp:lastModifiedBy>
  <cp:revision>95</cp:revision>
  <dcterms:created xsi:type="dcterms:W3CDTF">2022-06-14T20:44:27Z</dcterms:created>
  <dcterms:modified xsi:type="dcterms:W3CDTF">2023-07-11T16:35:47Z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0x010100CCF66D24444FB145A2F13042720BF9FF</vt:lpwstr>
  </property>
  <property fmtid="{D5CDD505-2E9C-101B-9397-08002B2CF9AE}" pid="3" name="MediaServiceImageTags">
    <vt:lpwstr/>
  </property>
</Properties>
</file>